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handoutMasterIdLst>
    <p:handoutMasterId r:id="rId75"/>
  </p:handoutMasterIdLst>
  <p:sldIdLst>
    <p:sldId id="284" r:id="rId2"/>
    <p:sldId id="423" r:id="rId3"/>
    <p:sldId id="440" r:id="rId4"/>
    <p:sldId id="526" r:id="rId5"/>
    <p:sldId id="501" r:id="rId6"/>
    <p:sldId id="527" r:id="rId7"/>
    <p:sldId id="502" r:id="rId8"/>
    <p:sldId id="498" r:id="rId9"/>
    <p:sldId id="499" r:id="rId10"/>
    <p:sldId id="500" r:id="rId11"/>
    <p:sldId id="528" r:id="rId12"/>
    <p:sldId id="503" r:id="rId13"/>
    <p:sldId id="504" r:id="rId14"/>
    <p:sldId id="529" r:id="rId15"/>
    <p:sldId id="465" r:id="rId16"/>
    <p:sldId id="513" r:id="rId17"/>
    <p:sldId id="532" r:id="rId18"/>
    <p:sldId id="533" r:id="rId19"/>
    <p:sldId id="536" r:id="rId20"/>
    <p:sldId id="258" r:id="rId21"/>
    <p:sldId id="516" r:id="rId22"/>
    <p:sldId id="517" r:id="rId23"/>
    <p:sldId id="518" r:id="rId24"/>
    <p:sldId id="259" r:id="rId25"/>
    <p:sldId id="521" r:id="rId26"/>
    <p:sldId id="522" r:id="rId27"/>
    <p:sldId id="472" r:id="rId28"/>
    <p:sldId id="523" r:id="rId29"/>
    <p:sldId id="524" r:id="rId30"/>
    <p:sldId id="525" r:id="rId31"/>
    <p:sldId id="486" r:id="rId32"/>
    <p:sldId id="537" r:id="rId33"/>
    <p:sldId id="433" r:id="rId34"/>
    <p:sldId id="470" r:id="rId35"/>
    <p:sldId id="481" r:id="rId36"/>
    <p:sldId id="482" r:id="rId37"/>
    <p:sldId id="475" r:id="rId38"/>
    <p:sldId id="514" r:id="rId39"/>
    <p:sldId id="509" r:id="rId40"/>
    <p:sldId id="531" r:id="rId41"/>
    <p:sldId id="510" r:id="rId42"/>
    <p:sldId id="515" r:id="rId43"/>
    <p:sldId id="530" r:id="rId44"/>
    <p:sldId id="507" r:id="rId45"/>
    <p:sldId id="508" r:id="rId46"/>
    <p:sldId id="443" r:id="rId47"/>
    <p:sldId id="488" r:id="rId48"/>
    <p:sldId id="489" r:id="rId49"/>
    <p:sldId id="490" r:id="rId50"/>
    <p:sldId id="519" r:id="rId51"/>
    <p:sldId id="535" r:id="rId52"/>
    <p:sldId id="429" r:id="rId53"/>
    <p:sldId id="539" r:id="rId54"/>
    <p:sldId id="540" r:id="rId55"/>
    <p:sldId id="541" r:id="rId56"/>
    <p:sldId id="542" r:id="rId57"/>
    <p:sldId id="544" r:id="rId58"/>
    <p:sldId id="545" r:id="rId59"/>
    <p:sldId id="546" r:id="rId60"/>
    <p:sldId id="547" r:id="rId61"/>
    <p:sldId id="549" r:id="rId62"/>
    <p:sldId id="548" r:id="rId63"/>
    <p:sldId id="550" r:id="rId64"/>
    <p:sldId id="551" r:id="rId65"/>
    <p:sldId id="552" r:id="rId66"/>
    <p:sldId id="553" r:id="rId67"/>
    <p:sldId id="554" r:id="rId68"/>
    <p:sldId id="555" r:id="rId69"/>
    <p:sldId id="556" r:id="rId70"/>
    <p:sldId id="557" r:id="rId71"/>
    <p:sldId id="558" r:id="rId72"/>
    <p:sldId id="439" r:id="rId7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5EC75C8C-8851-4EC1-83E3-ADCB0283ABBC}">
          <p14:sldIdLst>
            <p14:sldId id="284"/>
            <p14:sldId id="423"/>
            <p14:sldId id="440"/>
            <p14:sldId id="526"/>
            <p14:sldId id="501"/>
            <p14:sldId id="527"/>
            <p14:sldId id="502"/>
            <p14:sldId id="498"/>
            <p14:sldId id="499"/>
            <p14:sldId id="500"/>
            <p14:sldId id="528"/>
            <p14:sldId id="503"/>
            <p14:sldId id="504"/>
            <p14:sldId id="529"/>
            <p14:sldId id="465"/>
            <p14:sldId id="513"/>
            <p14:sldId id="532"/>
            <p14:sldId id="533"/>
            <p14:sldId id="536"/>
            <p14:sldId id="258"/>
            <p14:sldId id="516"/>
            <p14:sldId id="517"/>
            <p14:sldId id="518"/>
            <p14:sldId id="259"/>
            <p14:sldId id="521"/>
            <p14:sldId id="522"/>
            <p14:sldId id="472"/>
            <p14:sldId id="523"/>
            <p14:sldId id="524"/>
            <p14:sldId id="525"/>
            <p14:sldId id="486"/>
            <p14:sldId id="537"/>
            <p14:sldId id="433"/>
            <p14:sldId id="470"/>
            <p14:sldId id="481"/>
            <p14:sldId id="482"/>
            <p14:sldId id="475"/>
            <p14:sldId id="514"/>
            <p14:sldId id="509"/>
            <p14:sldId id="531"/>
            <p14:sldId id="510"/>
            <p14:sldId id="515"/>
            <p14:sldId id="530"/>
            <p14:sldId id="507"/>
            <p14:sldId id="508"/>
            <p14:sldId id="443"/>
            <p14:sldId id="488"/>
            <p14:sldId id="489"/>
            <p14:sldId id="490"/>
            <p14:sldId id="519"/>
            <p14:sldId id="535"/>
            <p14:sldId id="429"/>
            <p14:sldId id="539"/>
            <p14:sldId id="540"/>
            <p14:sldId id="541"/>
            <p14:sldId id="542"/>
            <p14:sldId id="544"/>
            <p14:sldId id="545"/>
            <p14:sldId id="546"/>
            <p14:sldId id="547"/>
            <p14:sldId id="549"/>
            <p14:sldId id="548"/>
            <p14:sldId id="550"/>
            <p14:sldId id="551"/>
            <p14:sldId id="552"/>
            <p14:sldId id="553"/>
            <p14:sldId id="554"/>
            <p14:sldId id="555"/>
            <p14:sldId id="556"/>
            <p14:sldId id="557"/>
            <p14:sldId id="558"/>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800"/>
    <a:srgbClr val="19C3FF"/>
    <a:srgbClr val="51247A"/>
    <a:srgbClr val="00A2C7"/>
    <a:srgbClr val="D7D1CC"/>
    <a:srgbClr val="962A8B"/>
    <a:srgbClr val="E62645"/>
    <a:srgbClr val="2EA836"/>
    <a:srgbClr val="D9AC6D"/>
    <a:srgbClr val="EB60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4" autoAdjust="0"/>
    <p:restoredTop sz="96821" autoAdjust="0"/>
  </p:normalViewPr>
  <p:slideViewPr>
    <p:cSldViewPr showGuides="1">
      <p:cViewPr varScale="1">
        <p:scale>
          <a:sx n="119" d="100"/>
          <a:sy n="119" d="100"/>
        </p:scale>
        <p:origin x="132" y="27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94"/>
    </p:cViewPr>
  </p:sorterViewPr>
  <p:notesViewPr>
    <p:cSldViewPr showGuides="1">
      <p:cViewPr varScale="1">
        <p:scale>
          <a:sx n="84" d="100"/>
          <a:sy n="84" d="100"/>
        </p:scale>
        <p:origin x="3024"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sz="quarter" idx="1"/>
          </p:nvPr>
        </p:nvSpPr>
        <p:spPr>
          <a:xfrm>
            <a:off x="4021295" y="1"/>
            <a:ext cx="3076363" cy="511731"/>
          </a:xfrm>
          <a:prstGeom prst="rect">
            <a:avLst/>
          </a:prstGeom>
        </p:spPr>
        <p:txBody>
          <a:bodyPr vert="horz" lIns="99048" tIns="49524" rIns="99048" bIns="49524" rtlCol="0"/>
          <a:lstStyle>
            <a:lvl1pPr algn="r">
              <a:defRPr sz="1300"/>
            </a:lvl1pPr>
          </a:lstStyle>
          <a:p>
            <a:r>
              <a:rPr lang="en-AU"/>
              <a:t>25/07/2023</a:t>
            </a:r>
          </a:p>
        </p:txBody>
      </p:sp>
      <p:sp>
        <p:nvSpPr>
          <p:cNvPr id="4" name="Footer Placeholder 3"/>
          <p:cNvSpPr>
            <a:spLocks noGrp="1"/>
          </p:cNvSpPr>
          <p:nvPr>
            <p:ph type="ftr" sz="quarter" idx="2"/>
          </p:nvPr>
        </p:nvSpPr>
        <p:spPr>
          <a:xfrm>
            <a:off x="1" y="9721107"/>
            <a:ext cx="3076363" cy="511731"/>
          </a:xfrm>
          <a:prstGeom prst="rect">
            <a:avLst/>
          </a:prstGeom>
        </p:spPr>
        <p:txBody>
          <a:bodyPr vert="horz" lIns="99048" tIns="49524" rIns="99048" bIns="49524" rtlCol="0" anchor="b"/>
          <a:lstStyle>
            <a:lvl1pPr algn="l">
              <a:defRPr sz="1300"/>
            </a:lvl1pPr>
          </a:lstStyle>
          <a:p>
            <a:endParaRPr lang="en-AU"/>
          </a:p>
        </p:txBody>
      </p:sp>
      <p:sp>
        <p:nvSpPr>
          <p:cNvPr id="5" name="Slide Number Placeholder 4"/>
          <p:cNvSpPr>
            <a:spLocks noGrp="1"/>
          </p:cNvSpPr>
          <p:nvPr>
            <p:ph type="sldNum" sz="quarter" idx="3"/>
          </p:nvPr>
        </p:nvSpPr>
        <p:spPr>
          <a:xfrm>
            <a:off x="4021295" y="9721107"/>
            <a:ext cx="3076363" cy="511731"/>
          </a:xfrm>
          <a:prstGeom prst="rect">
            <a:avLst/>
          </a:prstGeom>
        </p:spPr>
        <p:txBody>
          <a:bodyPr vert="horz" lIns="99048" tIns="49524" rIns="99048" bIns="49524" rtlCol="0" anchor="b"/>
          <a:lstStyle>
            <a:lvl1pPr algn="r">
              <a:defRPr sz="13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48" tIns="49524" rIns="99048" bIns="49524" rtlCol="0"/>
          <a:lstStyle>
            <a:lvl1pPr algn="l">
              <a:defRPr sz="1300"/>
            </a:lvl1pPr>
          </a:lstStyle>
          <a:p>
            <a:endParaRPr lang="en-AU"/>
          </a:p>
        </p:txBody>
      </p:sp>
      <p:sp>
        <p:nvSpPr>
          <p:cNvPr id="3" name="Date Placeholder 2"/>
          <p:cNvSpPr>
            <a:spLocks noGrp="1"/>
          </p:cNvSpPr>
          <p:nvPr>
            <p:ph type="dt" idx="1"/>
          </p:nvPr>
        </p:nvSpPr>
        <p:spPr>
          <a:xfrm>
            <a:off x="4021295" y="1"/>
            <a:ext cx="3076363" cy="511731"/>
          </a:xfrm>
          <a:prstGeom prst="rect">
            <a:avLst/>
          </a:prstGeom>
        </p:spPr>
        <p:txBody>
          <a:bodyPr vert="horz" lIns="99048" tIns="49524" rIns="99048" bIns="49524" rtlCol="0"/>
          <a:lstStyle>
            <a:lvl1pPr algn="r">
              <a:defRPr sz="1300"/>
            </a:lvl1pPr>
          </a:lstStyle>
          <a:p>
            <a:r>
              <a:rPr lang="en-AU"/>
              <a:t>25/07/2023</a:t>
            </a:r>
          </a:p>
        </p:txBody>
      </p:sp>
      <p:sp>
        <p:nvSpPr>
          <p:cNvPr id="4" name="Slide Image Placeholder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9048" tIns="49524" rIns="99048" bIns="49524" rtlCol="0" anchor="ctr"/>
          <a:lstStyle/>
          <a:p>
            <a:endParaRPr lang="en-AU"/>
          </a:p>
        </p:txBody>
      </p:sp>
      <p:sp>
        <p:nvSpPr>
          <p:cNvPr id="5" name="Notes Placeholder 4"/>
          <p:cNvSpPr>
            <a:spLocks noGrp="1"/>
          </p:cNvSpPr>
          <p:nvPr>
            <p:ph type="body" sz="quarter" idx="3"/>
          </p:nvPr>
        </p:nvSpPr>
        <p:spPr>
          <a:xfrm>
            <a:off x="709930" y="4861443"/>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9721107"/>
            <a:ext cx="3076363" cy="511731"/>
          </a:xfrm>
          <a:prstGeom prst="rect">
            <a:avLst/>
          </a:prstGeom>
        </p:spPr>
        <p:txBody>
          <a:bodyPr vert="horz" lIns="99048" tIns="49524" rIns="99048" bIns="49524" rtlCol="0" anchor="b"/>
          <a:lstStyle>
            <a:lvl1pPr algn="l">
              <a:defRPr sz="1300"/>
            </a:lvl1pPr>
          </a:lstStyle>
          <a:p>
            <a:endParaRPr lang="en-AU"/>
          </a:p>
        </p:txBody>
      </p:sp>
      <p:sp>
        <p:nvSpPr>
          <p:cNvPr id="7" name="Slide Number Placeholder 6"/>
          <p:cNvSpPr>
            <a:spLocks noGrp="1"/>
          </p:cNvSpPr>
          <p:nvPr>
            <p:ph type="sldNum" sz="quarter" idx="5"/>
          </p:nvPr>
        </p:nvSpPr>
        <p:spPr>
          <a:xfrm>
            <a:off x="4021295" y="9721107"/>
            <a:ext cx="3076363" cy="511731"/>
          </a:xfrm>
          <a:prstGeom prst="rect">
            <a:avLst/>
          </a:prstGeom>
        </p:spPr>
        <p:txBody>
          <a:bodyPr vert="horz" lIns="99048" tIns="49524" rIns="99048" bIns="49524" rtlCol="0" anchor="b"/>
          <a:lstStyle>
            <a:lvl1pPr algn="r">
              <a:defRPr sz="13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3994450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13</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395476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14</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409916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16</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788287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17</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361663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18</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57381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CECB26CB-7851-BFA4-D09F-96600D7B12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eaLnBrk="0" hangingPunct="0">
              <a:defRPr sz="4000">
                <a:solidFill>
                  <a:schemeClr val="tx1"/>
                </a:solidFill>
                <a:latin typeface="Verdana" panose="020B0604030504040204" pitchFamily="34" charset="0"/>
              </a:defRPr>
            </a:lvl1pPr>
            <a:lvl2pPr marL="742950" indent="-285750" defTabSz="952500" eaLnBrk="0" hangingPunct="0">
              <a:defRPr sz="4000">
                <a:solidFill>
                  <a:schemeClr val="tx1"/>
                </a:solidFill>
                <a:latin typeface="Verdana" panose="020B0604030504040204" pitchFamily="34" charset="0"/>
              </a:defRPr>
            </a:lvl2pPr>
            <a:lvl3pPr marL="1143000" indent="-228600" defTabSz="952500" eaLnBrk="0" hangingPunct="0">
              <a:defRPr sz="4000">
                <a:solidFill>
                  <a:schemeClr val="tx1"/>
                </a:solidFill>
                <a:latin typeface="Verdana" panose="020B0604030504040204" pitchFamily="34" charset="0"/>
              </a:defRPr>
            </a:lvl3pPr>
            <a:lvl4pPr marL="1600200" indent="-228600" defTabSz="952500" eaLnBrk="0" hangingPunct="0">
              <a:defRPr sz="4000">
                <a:solidFill>
                  <a:schemeClr val="tx1"/>
                </a:solidFill>
                <a:latin typeface="Verdana" panose="020B0604030504040204" pitchFamily="34" charset="0"/>
              </a:defRPr>
            </a:lvl4pPr>
            <a:lvl5pPr marL="2057400" indent="-228600" defTabSz="952500" eaLnBrk="0" hangingPunct="0">
              <a:defRPr sz="4000">
                <a:solidFill>
                  <a:schemeClr val="tx1"/>
                </a:solidFill>
                <a:latin typeface="Verdana" panose="020B0604030504040204" pitchFamily="34" charset="0"/>
              </a:defRPr>
            </a:lvl5pPr>
            <a:lvl6pPr marL="2514600" indent="-228600" defTabSz="952500" eaLnBrk="0" fontAlgn="base" hangingPunct="0">
              <a:spcBef>
                <a:spcPct val="0"/>
              </a:spcBef>
              <a:spcAft>
                <a:spcPct val="0"/>
              </a:spcAft>
              <a:defRPr sz="4000">
                <a:solidFill>
                  <a:schemeClr val="tx1"/>
                </a:solidFill>
                <a:latin typeface="Verdana" panose="020B0604030504040204" pitchFamily="34" charset="0"/>
              </a:defRPr>
            </a:lvl6pPr>
            <a:lvl7pPr marL="2971800" indent="-228600" defTabSz="952500" eaLnBrk="0" fontAlgn="base" hangingPunct="0">
              <a:spcBef>
                <a:spcPct val="0"/>
              </a:spcBef>
              <a:spcAft>
                <a:spcPct val="0"/>
              </a:spcAft>
              <a:defRPr sz="4000">
                <a:solidFill>
                  <a:schemeClr val="tx1"/>
                </a:solidFill>
                <a:latin typeface="Verdana" panose="020B0604030504040204" pitchFamily="34" charset="0"/>
              </a:defRPr>
            </a:lvl7pPr>
            <a:lvl8pPr marL="3429000" indent="-228600" defTabSz="952500" eaLnBrk="0" fontAlgn="base" hangingPunct="0">
              <a:spcBef>
                <a:spcPct val="0"/>
              </a:spcBef>
              <a:spcAft>
                <a:spcPct val="0"/>
              </a:spcAft>
              <a:defRPr sz="4000">
                <a:solidFill>
                  <a:schemeClr val="tx1"/>
                </a:solidFill>
                <a:latin typeface="Verdana" panose="020B0604030504040204" pitchFamily="34" charset="0"/>
              </a:defRPr>
            </a:lvl8pPr>
            <a:lvl9pPr marL="3886200" indent="-228600" defTabSz="952500" eaLnBrk="0" fontAlgn="base" hangingPunct="0">
              <a:spcBef>
                <a:spcPct val="0"/>
              </a:spcBef>
              <a:spcAft>
                <a:spcPct val="0"/>
              </a:spcAft>
              <a:defRPr sz="4000">
                <a:solidFill>
                  <a:schemeClr val="tx1"/>
                </a:solidFill>
                <a:latin typeface="Verdana" panose="020B0604030504040204" pitchFamily="34" charset="0"/>
              </a:defRPr>
            </a:lvl9pPr>
          </a:lstStyle>
          <a:p>
            <a:pPr eaLnBrk="1" hangingPunct="1"/>
            <a:fld id="{D1AC789F-8124-448F-8234-8F72548EC00D}" type="slidenum">
              <a:rPr lang="en-GB" altLang="en-US" sz="1300">
                <a:latin typeface="Arial" panose="020B0604020202020204" pitchFamily="34" charset="0"/>
              </a:rPr>
              <a:pPr eaLnBrk="1" hangingPunct="1"/>
              <a:t>21</a:t>
            </a:fld>
            <a:endParaRPr lang="en-GB" altLang="en-US" sz="1300">
              <a:latin typeface="Arial" panose="020B0604020202020204" pitchFamily="34" charset="0"/>
            </a:endParaRPr>
          </a:p>
        </p:txBody>
      </p:sp>
      <p:sp>
        <p:nvSpPr>
          <p:cNvPr id="122883" name="Rectangle 2">
            <a:extLst>
              <a:ext uri="{FF2B5EF4-FFF2-40B4-BE49-F238E27FC236}">
                <a16:creationId xmlns:a16="http://schemas.microsoft.com/office/drawing/2014/main" id="{E3349BD6-4251-729C-F33A-2D8F7AA84CC9}"/>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34B838FE-9C2A-5C2C-E97F-42807A406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29046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CECB26CB-7851-BFA4-D09F-96600D7B12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eaLnBrk="0" hangingPunct="0">
              <a:defRPr sz="4000">
                <a:solidFill>
                  <a:schemeClr val="tx1"/>
                </a:solidFill>
                <a:latin typeface="Verdana" panose="020B0604030504040204" pitchFamily="34" charset="0"/>
              </a:defRPr>
            </a:lvl1pPr>
            <a:lvl2pPr marL="742950" indent="-285750" defTabSz="952500" eaLnBrk="0" hangingPunct="0">
              <a:defRPr sz="4000">
                <a:solidFill>
                  <a:schemeClr val="tx1"/>
                </a:solidFill>
                <a:latin typeface="Verdana" panose="020B0604030504040204" pitchFamily="34" charset="0"/>
              </a:defRPr>
            </a:lvl2pPr>
            <a:lvl3pPr marL="1143000" indent="-228600" defTabSz="952500" eaLnBrk="0" hangingPunct="0">
              <a:defRPr sz="4000">
                <a:solidFill>
                  <a:schemeClr val="tx1"/>
                </a:solidFill>
                <a:latin typeface="Verdana" panose="020B0604030504040204" pitchFamily="34" charset="0"/>
              </a:defRPr>
            </a:lvl3pPr>
            <a:lvl4pPr marL="1600200" indent="-228600" defTabSz="952500" eaLnBrk="0" hangingPunct="0">
              <a:defRPr sz="4000">
                <a:solidFill>
                  <a:schemeClr val="tx1"/>
                </a:solidFill>
                <a:latin typeface="Verdana" panose="020B0604030504040204" pitchFamily="34" charset="0"/>
              </a:defRPr>
            </a:lvl4pPr>
            <a:lvl5pPr marL="2057400" indent="-228600" defTabSz="952500" eaLnBrk="0" hangingPunct="0">
              <a:defRPr sz="4000">
                <a:solidFill>
                  <a:schemeClr val="tx1"/>
                </a:solidFill>
                <a:latin typeface="Verdana" panose="020B0604030504040204" pitchFamily="34" charset="0"/>
              </a:defRPr>
            </a:lvl5pPr>
            <a:lvl6pPr marL="2514600" indent="-228600" defTabSz="952500" eaLnBrk="0" fontAlgn="base" hangingPunct="0">
              <a:spcBef>
                <a:spcPct val="0"/>
              </a:spcBef>
              <a:spcAft>
                <a:spcPct val="0"/>
              </a:spcAft>
              <a:defRPr sz="4000">
                <a:solidFill>
                  <a:schemeClr val="tx1"/>
                </a:solidFill>
                <a:latin typeface="Verdana" panose="020B0604030504040204" pitchFamily="34" charset="0"/>
              </a:defRPr>
            </a:lvl6pPr>
            <a:lvl7pPr marL="2971800" indent="-228600" defTabSz="952500" eaLnBrk="0" fontAlgn="base" hangingPunct="0">
              <a:spcBef>
                <a:spcPct val="0"/>
              </a:spcBef>
              <a:spcAft>
                <a:spcPct val="0"/>
              </a:spcAft>
              <a:defRPr sz="4000">
                <a:solidFill>
                  <a:schemeClr val="tx1"/>
                </a:solidFill>
                <a:latin typeface="Verdana" panose="020B0604030504040204" pitchFamily="34" charset="0"/>
              </a:defRPr>
            </a:lvl7pPr>
            <a:lvl8pPr marL="3429000" indent="-228600" defTabSz="952500" eaLnBrk="0" fontAlgn="base" hangingPunct="0">
              <a:spcBef>
                <a:spcPct val="0"/>
              </a:spcBef>
              <a:spcAft>
                <a:spcPct val="0"/>
              </a:spcAft>
              <a:defRPr sz="4000">
                <a:solidFill>
                  <a:schemeClr val="tx1"/>
                </a:solidFill>
                <a:latin typeface="Verdana" panose="020B0604030504040204" pitchFamily="34" charset="0"/>
              </a:defRPr>
            </a:lvl8pPr>
            <a:lvl9pPr marL="3886200" indent="-228600" defTabSz="952500" eaLnBrk="0" fontAlgn="base" hangingPunct="0">
              <a:spcBef>
                <a:spcPct val="0"/>
              </a:spcBef>
              <a:spcAft>
                <a:spcPct val="0"/>
              </a:spcAft>
              <a:defRPr sz="4000">
                <a:solidFill>
                  <a:schemeClr val="tx1"/>
                </a:solidFill>
                <a:latin typeface="Verdana" panose="020B0604030504040204" pitchFamily="34" charset="0"/>
              </a:defRPr>
            </a:lvl9pPr>
          </a:lstStyle>
          <a:p>
            <a:pPr eaLnBrk="1" hangingPunct="1"/>
            <a:fld id="{D1AC789F-8124-448F-8234-8F72548EC00D}" type="slidenum">
              <a:rPr lang="en-GB" altLang="en-US" sz="1300">
                <a:latin typeface="Arial" panose="020B0604020202020204" pitchFamily="34" charset="0"/>
              </a:rPr>
              <a:pPr eaLnBrk="1" hangingPunct="1"/>
              <a:t>22</a:t>
            </a:fld>
            <a:endParaRPr lang="en-GB" altLang="en-US" sz="1300">
              <a:latin typeface="Arial" panose="020B0604020202020204" pitchFamily="34" charset="0"/>
            </a:endParaRPr>
          </a:p>
        </p:txBody>
      </p:sp>
      <p:sp>
        <p:nvSpPr>
          <p:cNvPr id="122883" name="Rectangle 2">
            <a:extLst>
              <a:ext uri="{FF2B5EF4-FFF2-40B4-BE49-F238E27FC236}">
                <a16:creationId xmlns:a16="http://schemas.microsoft.com/office/drawing/2014/main" id="{E3349BD6-4251-729C-F33A-2D8F7AA84CC9}"/>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34B838FE-9C2A-5C2C-E97F-42807A406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638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39</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34274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40</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329261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41</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8141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5</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4061884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43</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887903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44</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41349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45</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293891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210413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410976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899250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319499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570915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735673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66588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6</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242263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2427035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774487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3611894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598495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65213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3881928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44899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3893986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2512819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72364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7</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3763470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341886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05BAA-92F6-4DEA-A832-E4B15A2F525C}" type="slidenum">
              <a:rPr kumimoji="0" lang="en-AU"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a:ln>
                  <a:noFill/>
                </a:ln>
                <a:solidFill>
                  <a:prstClr val="black"/>
                </a:solidFill>
                <a:effectLst/>
                <a:uLnTx/>
                <a:uFillTx/>
                <a:latin typeface="Calibri"/>
                <a:ea typeface="+mn-ea"/>
                <a:cs typeface="+mn-cs"/>
              </a:rPr>
              <a:t>25/07/2023</a:t>
            </a:r>
          </a:p>
        </p:txBody>
      </p:sp>
    </p:spTree>
    <p:extLst>
      <p:ext uri="{BB962C8B-B14F-4D97-AF65-F5344CB8AC3E}">
        <p14:creationId xmlns:p14="http://schemas.microsoft.com/office/powerpoint/2010/main" val="16416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8</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36064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9</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1844907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10</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65793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11</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3614064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F05BAA-92F6-4DEA-A832-E4B15A2F525C}" type="slidenum">
              <a:rPr lang="en-AU" smtClean="0"/>
              <a:t>12</a:t>
            </a:fld>
            <a:endParaRPr lang="en-AU" dirty="0"/>
          </a:p>
        </p:txBody>
      </p:sp>
      <p:sp>
        <p:nvSpPr>
          <p:cNvPr id="5" name="Date Placeholder 4">
            <a:extLst>
              <a:ext uri="{FF2B5EF4-FFF2-40B4-BE49-F238E27FC236}">
                <a16:creationId xmlns:a16="http://schemas.microsoft.com/office/drawing/2014/main" id="{67C381C1-A332-444F-683E-DE332FD5F350}"/>
              </a:ext>
            </a:extLst>
          </p:cNvPr>
          <p:cNvSpPr>
            <a:spLocks noGrp="1"/>
          </p:cNvSpPr>
          <p:nvPr>
            <p:ph type="dt" idx="1"/>
          </p:nvPr>
        </p:nvSpPr>
        <p:spPr/>
        <p:txBody>
          <a:bodyPr/>
          <a:lstStyle/>
          <a:p>
            <a:r>
              <a:rPr lang="en-AU"/>
              <a:t>25/07/2023</a:t>
            </a:r>
          </a:p>
        </p:txBody>
      </p:sp>
    </p:spTree>
    <p:extLst>
      <p:ext uri="{BB962C8B-B14F-4D97-AF65-F5344CB8AC3E}">
        <p14:creationId xmlns:p14="http://schemas.microsoft.com/office/powerpoint/2010/main" val="28684181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gradFill>
          <a:gsLst>
            <a:gs pos="0">
              <a:srgbClr val="962A8B"/>
            </a:gs>
            <a:gs pos="100000">
              <a:schemeClr val="accent1"/>
            </a:gs>
          </a:gsLst>
          <a:lin ang="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A365323-3F4C-42A2-A8C5-E7C02EECE16E}"/>
              </a:ext>
            </a:extLst>
          </p:cNvPr>
          <p:cNvSpPr/>
          <p:nvPr userDrawn="1"/>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rgbClr val="FFFFFF"/>
          </a:solidFill>
          <a:ln w="14480"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rgbClr val="51247A"/>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7" name="Text Placeholder 6"/>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rgbClr val="999490"/>
                </a:solidFill>
                <a:latin typeface="+mn-lt"/>
                <a:ea typeface="+mj-ea"/>
                <a:cs typeface="+mj-cs"/>
              </a:defRPr>
            </a:lvl1pPr>
          </a:lstStyle>
          <a:p>
            <a:pPr lvl="0">
              <a:lnSpc>
                <a:spcPct val="100000"/>
              </a:lnSpc>
              <a:spcBef>
                <a:spcPct val="0"/>
              </a:spcBef>
            </a:pPr>
            <a:r>
              <a:rPr lang="en-US" dirty="0"/>
              <a:t>Presentation subtitle goes here</a:t>
            </a:r>
          </a:p>
        </p:txBody>
      </p:sp>
      <p:pic>
        <p:nvPicPr>
          <p:cNvPr id="4" name="Picture 3">
            <a:extLst>
              <a:ext uri="{FF2B5EF4-FFF2-40B4-BE49-F238E27FC236}">
                <a16:creationId xmlns:a16="http://schemas.microsoft.com/office/drawing/2014/main" id="{96F98853-2263-DFE9-D4DB-3497445667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2030400"/>
            <a:ext cx="9577138" cy="406364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5" name="Text Placeholder 5">
            <a:extLst>
              <a:ext uri="{FF2B5EF4-FFF2-40B4-BE49-F238E27FC236}">
                <a16:creationId xmlns:a16="http://schemas.microsoft.com/office/drawing/2014/main" id="{243CB3D8-2629-4424-B4A4-6246A0F1B642}"/>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448768"/>
            <a:ext cx="9577138" cy="4645272"/>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a:xfrm>
            <a:off x="695326" y="763960"/>
            <a:ext cx="9577138" cy="469056"/>
          </a:xfrm>
        </p:spPr>
        <p:txBody>
          <a:bodyPr/>
          <a:lstStyle>
            <a:lvl1pPr>
              <a:defRPr sz="3800"/>
            </a:lvl1p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88610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AU" dirty="0"/>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25329E0A-327E-4475-ACC4-637C24D9D6D8}"/>
              </a:ext>
            </a:extLst>
          </p:cNvPr>
          <p:cNvSpPr>
            <a:spLocks noGrp="1"/>
          </p:cNvSpPr>
          <p:nvPr>
            <p:ph sz="quarter" idx="10"/>
          </p:nvPr>
        </p:nvSpPr>
        <p:spPr>
          <a:xfrm>
            <a:off x="695326" y="2030400"/>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3">
            <a:extLst>
              <a:ext uri="{FF2B5EF4-FFF2-40B4-BE49-F238E27FC236}">
                <a16:creationId xmlns:a16="http://schemas.microsoft.com/office/drawing/2014/main" id="{96221FCF-FD80-4F6D-8DA9-9317EBC3BD65}"/>
              </a:ext>
            </a:extLst>
          </p:cNvPr>
          <p:cNvSpPr>
            <a:spLocks noGrp="1"/>
          </p:cNvSpPr>
          <p:nvPr>
            <p:ph type="title"/>
          </p:nvPr>
        </p:nvSpPr>
        <p:spPr>
          <a:xfrm>
            <a:off x="695325" y="763200"/>
            <a:ext cx="9576000" cy="469056"/>
          </a:xfrm>
        </p:spPr>
        <p:txBody>
          <a:bodyPr/>
          <a:lstStyle>
            <a:lvl1pPr>
              <a:defRPr sz="3800"/>
            </a:lvl1p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3A4F1765-68C5-44D1-A98C-B4F4A28FB05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9D46B37-73CD-4FCA-A759-8E2A51429F98}"/>
              </a:ext>
            </a:extLst>
          </p:cNvPr>
          <p:cNvSpPr>
            <a:spLocks noGrp="1"/>
          </p:cNvSpPr>
          <p:nvPr>
            <p:ph sz="quarter" idx="32"/>
          </p:nvPr>
        </p:nvSpPr>
        <p:spPr>
          <a:xfrm>
            <a:off x="6456600" y="2009931"/>
            <a:ext cx="5040000" cy="3956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p:nvPr>
        </p:nvSpPr>
        <p:spPr>
          <a:xfrm>
            <a:off x="6953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image + two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21162"/>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704626" y="942975"/>
            <a:ext cx="3384550" cy="3240087"/>
          </a:xfrm>
        </p:spPr>
        <p:txBody>
          <a:bodyPr/>
          <a:lstStyle/>
          <a:p>
            <a:r>
              <a:rPr lang="en-US" dirty="0"/>
              <a:t>Click to edit Master title style</a:t>
            </a:r>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937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34127" y="9429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732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image + three content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609CB10-4AAE-4F1D-A95A-79346106F22A}"/>
              </a:ext>
            </a:extLst>
          </p:cNvPr>
          <p:cNvSpPr>
            <a:spLocks noGrp="1"/>
          </p:cNvSpPr>
          <p:nvPr>
            <p:ph type="pic" sz="quarter" idx="34" hasCustomPrompt="1"/>
          </p:nvPr>
        </p:nvSpPr>
        <p:spPr>
          <a:xfrm>
            <a:off x="0" y="4251994"/>
            <a:ext cx="12191999" cy="2636838"/>
          </a:xfrm>
          <a:custGeom>
            <a:avLst/>
            <a:gdLst>
              <a:gd name="connsiteX0" fmla="*/ 0 w 12191999"/>
              <a:gd name="connsiteY0" fmla="*/ 0 h 2636838"/>
              <a:gd name="connsiteX1" fmla="*/ 5605684 w 12191999"/>
              <a:gd name="connsiteY1" fmla="*/ 0 h 2636838"/>
              <a:gd name="connsiteX2" fmla="*/ 6586315 w 12191999"/>
              <a:gd name="connsiteY2" fmla="*/ 0 h 2636838"/>
              <a:gd name="connsiteX3" fmla="*/ 12191999 w 12191999"/>
              <a:gd name="connsiteY3" fmla="*/ 0 h 2636838"/>
              <a:gd name="connsiteX4" fmla="*/ 12191999 w 12191999"/>
              <a:gd name="connsiteY4" fmla="*/ 2636838 h 2636838"/>
              <a:gd name="connsiteX5" fmla="*/ 6586315 w 12191999"/>
              <a:gd name="connsiteY5" fmla="*/ 2636838 h 2636838"/>
              <a:gd name="connsiteX6" fmla="*/ 5605684 w 12191999"/>
              <a:gd name="connsiteY6" fmla="*/ 2636838 h 2636838"/>
              <a:gd name="connsiteX7" fmla="*/ 1853351 w 12191999"/>
              <a:gd name="connsiteY7" fmla="*/ 2636838 h 2636838"/>
              <a:gd name="connsiteX8" fmla="*/ 1853351 w 12191999"/>
              <a:gd name="connsiteY8" fmla="*/ 2636723 h 2636838"/>
              <a:gd name="connsiteX9" fmla="*/ 1743436 w 12191999"/>
              <a:gd name="connsiteY9" fmla="*/ 2636723 h 2636838"/>
              <a:gd name="connsiteX10" fmla="*/ 8175 w 12191999"/>
              <a:gd name="connsiteY10" fmla="*/ 801010 h 2636838"/>
              <a:gd name="connsiteX11" fmla="*/ 0 w 12191999"/>
              <a:gd name="connsiteY11" fmla="*/ 648020 h 26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36838">
                <a:moveTo>
                  <a:pt x="0" y="0"/>
                </a:moveTo>
                <a:lnTo>
                  <a:pt x="5605684" y="0"/>
                </a:lnTo>
                <a:lnTo>
                  <a:pt x="6586315" y="0"/>
                </a:lnTo>
                <a:lnTo>
                  <a:pt x="12191999" y="0"/>
                </a:lnTo>
                <a:lnTo>
                  <a:pt x="12191999" y="2636838"/>
                </a:lnTo>
                <a:lnTo>
                  <a:pt x="6586315" y="2636838"/>
                </a:lnTo>
                <a:lnTo>
                  <a:pt x="5605684" y="2636838"/>
                </a:lnTo>
                <a:lnTo>
                  <a:pt x="1853351" y="2636838"/>
                </a:lnTo>
                <a:lnTo>
                  <a:pt x="1853351" y="2636723"/>
                </a:lnTo>
                <a:lnTo>
                  <a:pt x="1743436" y="2636723"/>
                </a:lnTo>
                <a:cubicBezTo>
                  <a:pt x="791205" y="2346972"/>
                  <a:pt x="91872" y="1587996"/>
                  <a:pt x="8175" y="801010"/>
                </a:cubicBezTo>
                <a:lnTo>
                  <a:pt x="0" y="648020"/>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39571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104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9">
            <a:extLst>
              <a:ext uri="{FF2B5EF4-FFF2-40B4-BE49-F238E27FC236}">
                <a16:creationId xmlns:a16="http://schemas.microsoft.com/office/drawing/2014/main" id="{53CF38C6-1EBE-4ED1-8E7F-383C6D451680}"/>
              </a:ext>
            </a:extLst>
          </p:cNvPr>
          <p:cNvSpPr>
            <a:spLocks noGrp="1"/>
          </p:cNvSpPr>
          <p:nvPr>
            <p:ph sz="quarter" idx="10"/>
          </p:nvPr>
        </p:nvSpPr>
        <p:spPr>
          <a:xfrm>
            <a:off x="680963" y="981076"/>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9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 two content layou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982800"/>
            <a:ext cx="3384550" cy="1654112"/>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6" y="2816920"/>
            <a:ext cx="3384550" cy="3056550"/>
          </a:xfrm>
          <a:prstGeom prst="rect">
            <a:avLst/>
          </a:prstGeom>
        </p:spPr>
        <p:txBody>
          <a:bodyPr>
            <a:normAutofit/>
          </a:bodyPr>
          <a:lstStyle>
            <a:lvl1pPr>
              <a:lnSpc>
                <a:spcPct val="100000"/>
              </a:lnSpc>
              <a:defRPr sz="18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4410076"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8124825" y="982800"/>
            <a:ext cx="3384549" cy="489067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6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 + two content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C532FC-7828-49E7-B6EF-06CAF53DDA64}"/>
              </a:ext>
            </a:extLst>
          </p:cNvPr>
          <p:cNvSpPr/>
          <p:nvPr userDrawn="1"/>
        </p:nvSpPr>
        <p:spPr>
          <a:xfrm>
            <a:off x="8102601" y="0"/>
            <a:ext cx="4079875" cy="6858000"/>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lvl1pPr>
              <a:defRPr>
                <a:solidFill>
                  <a:schemeClr val="bg1"/>
                </a:solidFill>
              </a:defRPr>
            </a:lvl1pPr>
          </a:lstStyle>
          <a:p>
            <a:endParaRPr lang="en-AU" dirty="0"/>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D5477FFC-1C60-4E3E-BD15-C245B1FFD794}"/>
              </a:ext>
            </a:extLst>
          </p:cNvPr>
          <p:cNvSpPr>
            <a:spLocks noGrp="1"/>
          </p:cNvSpPr>
          <p:nvPr>
            <p:ph sz="quarter" idx="10" hasCustomPrompt="1"/>
          </p:nvPr>
        </p:nvSpPr>
        <p:spPr>
          <a:xfrm>
            <a:off x="9302058" y="156527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4" name="Title 3">
            <a:extLst>
              <a:ext uri="{FF2B5EF4-FFF2-40B4-BE49-F238E27FC236}">
                <a16:creationId xmlns:a16="http://schemas.microsoft.com/office/drawing/2014/main" id="{1B4F150F-D503-4CDA-B1CD-C63C713F08DD}"/>
              </a:ext>
            </a:extLst>
          </p:cNvPr>
          <p:cNvSpPr>
            <a:spLocks noGrp="1"/>
          </p:cNvSpPr>
          <p:nvPr>
            <p:ph type="title"/>
          </p:nvPr>
        </p:nvSpPr>
        <p:spPr>
          <a:xfrm>
            <a:off x="695326" y="763200"/>
            <a:ext cx="7096126"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B1062EBB-320C-4A28-8445-B54D03FB652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32DE93C6-3639-468D-9B77-79E3174023A6}"/>
              </a:ext>
            </a:extLst>
          </p:cNvPr>
          <p:cNvSpPr>
            <a:spLocks noGrp="1"/>
          </p:cNvSpPr>
          <p:nvPr>
            <p:ph sz="quarter" idx="32"/>
          </p:nvPr>
        </p:nvSpPr>
        <p:spPr>
          <a:xfrm>
            <a:off x="70485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9">
            <a:extLst>
              <a:ext uri="{FF2B5EF4-FFF2-40B4-BE49-F238E27FC236}">
                <a16:creationId xmlns:a16="http://schemas.microsoft.com/office/drawing/2014/main" id="{491BB866-7B21-4CA7-A97B-BF804B3184F9}"/>
              </a:ext>
            </a:extLst>
          </p:cNvPr>
          <p:cNvSpPr>
            <a:spLocks noGrp="1"/>
          </p:cNvSpPr>
          <p:nvPr>
            <p:ph sz="quarter" idx="33"/>
          </p:nvPr>
        </p:nvSpPr>
        <p:spPr>
          <a:xfrm>
            <a:off x="4419602"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9">
            <a:extLst>
              <a:ext uri="{FF2B5EF4-FFF2-40B4-BE49-F238E27FC236}">
                <a16:creationId xmlns:a16="http://schemas.microsoft.com/office/drawing/2014/main" id="{AF32EBB3-7E44-468B-BEFB-9B255A6F1EB8}"/>
              </a:ext>
            </a:extLst>
          </p:cNvPr>
          <p:cNvSpPr>
            <a:spLocks noGrp="1"/>
          </p:cNvSpPr>
          <p:nvPr>
            <p:ph sz="quarter" idx="34" hasCustomPrompt="1"/>
          </p:nvPr>
        </p:nvSpPr>
        <p:spPr>
          <a:xfrm>
            <a:off x="9302058" y="278129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2" name="Content Placeholder 9">
            <a:extLst>
              <a:ext uri="{FF2B5EF4-FFF2-40B4-BE49-F238E27FC236}">
                <a16:creationId xmlns:a16="http://schemas.microsoft.com/office/drawing/2014/main" id="{0B41B234-B4D0-4D79-AEB1-C98A1F8CCE58}"/>
              </a:ext>
            </a:extLst>
          </p:cNvPr>
          <p:cNvSpPr>
            <a:spLocks noGrp="1"/>
          </p:cNvSpPr>
          <p:nvPr>
            <p:ph sz="quarter" idx="35" hasCustomPrompt="1"/>
          </p:nvPr>
        </p:nvSpPr>
        <p:spPr>
          <a:xfrm>
            <a:off x="9302058" y="3997306"/>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23" name="Content Placeholder 9">
            <a:extLst>
              <a:ext uri="{FF2B5EF4-FFF2-40B4-BE49-F238E27FC236}">
                <a16:creationId xmlns:a16="http://schemas.microsoft.com/office/drawing/2014/main" id="{0D058AAA-CC5E-4EB4-8A66-630C36AEA6A3}"/>
              </a:ext>
            </a:extLst>
          </p:cNvPr>
          <p:cNvSpPr>
            <a:spLocks noGrp="1"/>
          </p:cNvSpPr>
          <p:nvPr>
            <p:ph sz="quarter" idx="36" hasCustomPrompt="1"/>
          </p:nvPr>
        </p:nvSpPr>
        <p:spPr>
          <a:xfrm>
            <a:off x="9302058" y="5213321"/>
            <a:ext cx="2520279" cy="108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pic>
        <p:nvPicPr>
          <p:cNvPr id="19" name="Picture 18">
            <a:extLst>
              <a:ext uri="{FF2B5EF4-FFF2-40B4-BE49-F238E27FC236}">
                <a16:creationId xmlns:a16="http://schemas.microsoft.com/office/drawing/2014/main" id="{7BD43D24-DED4-FCB2-C7FB-44ABCBEE61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4" name="Content Placeholder 12">
            <a:extLst>
              <a:ext uri="{FF2B5EF4-FFF2-40B4-BE49-F238E27FC236}">
                <a16:creationId xmlns:a16="http://schemas.microsoft.com/office/drawing/2014/main" id="{4D2AB6EC-9563-4A3F-B32C-5B6C8DECC827}"/>
              </a:ext>
            </a:extLst>
          </p:cNvPr>
          <p:cNvSpPr>
            <a:spLocks noGrp="1"/>
          </p:cNvSpPr>
          <p:nvPr>
            <p:ph sz="quarter" idx="12" hasCustomPrompt="1"/>
          </p:nvPr>
        </p:nvSpPr>
        <p:spPr>
          <a:xfrm>
            <a:off x="8797925" y="156527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5" name="Content Placeholder 12">
            <a:extLst>
              <a:ext uri="{FF2B5EF4-FFF2-40B4-BE49-F238E27FC236}">
                <a16:creationId xmlns:a16="http://schemas.microsoft.com/office/drawing/2014/main" id="{4ABE180E-CFFE-4CAE-A73A-A88BD1BEE804}"/>
              </a:ext>
            </a:extLst>
          </p:cNvPr>
          <p:cNvSpPr>
            <a:spLocks noGrp="1"/>
          </p:cNvSpPr>
          <p:nvPr>
            <p:ph sz="quarter" idx="37" hasCustomPrompt="1"/>
          </p:nvPr>
        </p:nvSpPr>
        <p:spPr>
          <a:xfrm>
            <a:off x="8797925" y="278129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6" name="Content Placeholder 12">
            <a:extLst>
              <a:ext uri="{FF2B5EF4-FFF2-40B4-BE49-F238E27FC236}">
                <a16:creationId xmlns:a16="http://schemas.microsoft.com/office/drawing/2014/main" id="{ECD62701-D54F-4D35-A337-33AE67BB7307}"/>
              </a:ext>
            </a:extLst>
          </p:cNvPr>
          <p:cNvSpPr>
            <a:spLocks noGrp="1"/>
          </p:cNvSpPr>
          <p:nvPr>
            <p:ph sz="quarter" idx="38" hasCustomPrompt="1"/>
          </p:nvPr>
        </p:nvSpPr>
        <p:spPr>
          <a:xfrm>
            <a:off x="8797925" y="3997306"/>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27" name="Content Placeholder 12">
            <a:extLst>
              <a:ext uri="{FF2B5EF4-FFF2-40B4-BE49-F238E27FC236}">
                <a16:creationId xmlns:a16="http://schemas.microsoft.com/office/drawing/2014/main" id="{3CA48A95-C256-4238-BDF0-2E7279624AEB}"/>
              </a:ext>
            </a:extLst>
          </p:cNvPr>
          <p:cNvSpPr>
            <a:spLocks noGrp="1"/>
          </p:cNvSpPr>
          <p:nvPr>
            <p:ph sz="quarter" idx="39" hasCustomPrompt="1"/>
          </p:nvPr>
        </p:nvSpPr>
        <p:spPr>
          <a:xfrm>
            <a:off x="8797925" y="5213321"/>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21730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endParaRPr lang="en-AU" dirty="0"/>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CEC2D33F-D887-4527-98FE-88AEA004A9AE}"/>
              </a:ext>
            </a:extLst>
          </p:cNvPr>
          <p:cNvSpPr>
            <a:spLocks noGrp="1"/>
          </p:cNvSpPr>
          <p:nvPr>
            <p:ph sz="quarter" idx="10" hasCustomPrompt="1"/>
          </p:nvPr>
        </p:nvSpPr>
        <p:spPr>
          <a:xfrm>
            <a:off x="679927"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18" name="Title 3">
            <a:extLst>
              <a:ext uri="{FF2B5EF4-FFF2-40B4-BE49-F238E27FC236}">
                <a16:creationId xmlns:a16="http://schemas.microsoft.com/office/drawing/2014/main" id="{564D6273-13C3-41E3-9854-6BA8DC870939}"/>
              </a:ext>
            </a:extLst>
          </p:cNvPr>
          <p:cNvSpPr>
            <a:spLocks noGrp="1"/>
          </p:cNvSpPr>
          <p:nvPr>
            <p:ph type="title"/>
          </p:nvPr>
        </p:nvSpPr>
        <p:spPr>
          <a:xfrm>
            <a:off x="695325" y="763200"/>
            <a:ext cx="9577139" cy="469056"/>
          </a:xfrm>
        </p:spPr>
        <p:txBody>
          <a:bodyPr/>
          <a:lstStyle/>
          <a:p>
            <a:r>
              <a:rPr lang="en-US" dirty="0"/>
              <a:t>Click to edit Master title style</a:t>
            </a:r>
            <a:endParaRPr lang="en-AU" dirty="0"/>
          </a:p>
        </p:txBody>
      </p:sp>
      <p:sp>
        <p:nvSpPr>
          <p:cNvPr id="19" name="Text Placeholder 5">
            <a:extLst>
              <a:ext uri="{FF2B5EF4-FFF2-40B4-BE49-F238E27FC236}">
                <a16:creationId xmlns:a16="http://schemas.microsoft.com/office/drawing/2014/main" id="{60130E7F-2696-4D7D-8351-3A820B0259DC}"/>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20" name="Content Placeholder 9">
            <a:extLst>
              <a:ext uri="{FF2B5EF4-FFF2-40B4-BE49-F238E27FC236}">
                <a16:creationId xmlns:a16="http://schemas.microsoft.com/office/drawing/2014/main" id="{4C22DC31-C022-4D35-A4CA-01E2EE12CEB3}"/>
              </a:ext>
            </a:extLst>
          </p:cNvPr>
          <p:cNvSpPr>
            <a:spLocks noGrp="1"/>
          </p:cNvSpPr>
          <p:nvPr>
            <p:ph sz="quarter" idx="32" hasCustomPrompt="1"/>
          </p:nvPr>
        </p:nvSpPr>
        <p:spPr>
          <a:xfrm>
            <a:off x="695326"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
        <p:nvSpPr>
          <p:cNvPr id="21" name="Content Placeholder 9">
            <a:extLst>
              <a:ext uri="{FF2B5EF4-FFF2-40B4-BE49-F238E27FC236}">
                <a16:creationId xmlns:a16="http://schemas.microsoft.com/office/drawing/2014/main" id="{6319767D-07B2-4A1E-BE78-9D7F3E8A2DF0}"/>
              </a:ext>
            </a:extLst>
          </p:cNvPr>
          <p:cNvSpPr>
            <a:spLocks noGrp="1"/>
          </p:cNvSpPr>
          <p:nvPr>
            <p:ph sz="quarter" idx="33" hasCustomPrompt="1"/>
          </p:nvPr>
        </p:nvSpPr>
        <p:spPr>
          <a:xfrm>
            <a:off x="6386675" y="2477978"/>
            <a:ext cx="5112000" cy="3616822"/>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insert graph</a:t>
            </a:r>
          </a:p>
        </p:txBody>
      </p:sp>
      <p:sp>
        <p:nvSpPr>
          <p:cNvPr id="22" name="Content Placeholder 9">
            <a:extLst>
              <a:ext uri="{FF2B5EF4-FFF2-40B4-BE49-F238E27FC236}">
                <a16:creationId xmlns:a16="http://schemas.microsoft.com/office/drawing/2014/main" id="{26657DA0-8703-4499-B474-1559693405B0}"/>
              </a:ext>
            </a:extLst>
          </p:cNvPr>
          <p:cNvSpPr>
            <a:spLocks noGrp="1"/>
          </p:cNvSpPr>
          <p:nvPr>
            <p:ph sz="quarter" idx="34" hasCustomPrompt="1"/>
          </p:nvPr>
        </p:nvSpPr>
        <p:spPr>
          <a:xfrm>
            <a:off x="6384600" y="2030400"/>
            <a:ext cx="5112000" cy="287710"/>
          </a:xfrm>
          <a:prstGeom prst="rect">
            <a:avLst/>
          </a:prstGeom>
        </p:spPr>
        <p:txBody>
          <a:bodyPr>
            <a:normAutofit/>
          </a:bodyPr>
          <a:lstStyle>
            <a:lvl1pPr>
              <a:defRPr lang="en-US" sz="1600" b="1" dirty="0"/>
            </a:lvl1pPr>
            <a:lvl2pPr>
              <a:defRPr lang="en-US" sz="1200" dirty="0"/>
            </a:lvl2pPr>
            <a:lvl3pPr>
              <a:defRPr lang="en-US" sz="1200" dirty="0"/>
            </a:lvl3pPr>
            <a:lvl4pPr>
              <a:defRPr lang="en-US" sz="1200" dirty="0"/>
            </a:lvl4pPr>
            <a:lvl5pPr>
              <a:spcBef>
                <a:spcPts val="1200"/>
              </a:spcBef>
              <a:defRPr lang="en-US" sz="1200" dirty="0"/>
            </a:lvl5pPr>
            <a:lvl6pPr>
              <a:defRPr lang="en-AU" dirty="0"/>
            </a:lvl6pPr>
          </a:lstStyle>
          <a:p>
            <a:pPr lvl="0"/>
            <a:r>
              <a:rPr lang="en-US" dirty="0"/>
              <a:t>[Graph title]</a:t>
            </a:r>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endParaRPr lang="en-AU" dirty="0"/>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1" name="Content Placeholder 9">
            <a:extLst>
              <a:ext uri="{FF2B5EF4-FFF2-40B4-BE49-F238E27FC236}">
                <a16:creationId xmlns:a16="http://schemas.microsoft.com/office/drawing/2014/main" id="{E77EF712-8DED-4A52-BD51-103375D11B54}"/>
              </a:ext>
            </a:extLst>
          </p:cNvPr>
          <p:cNvSpPr>
            <a:spLocks noGrp="1"/>
          </p:cNvSpPr>
          <p:nvPr>
            <p:ph sz="quarter" idx="10"/>
          </p:nvPr>
        </p:nvSpPr>
        <p:spPr>
          <a:xfrm>
            <a:off x="694800" y="2030400"/>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endParaRPr lang="en-US" dirty="0"/>
          </a:p>
        </p:txBody>
      </p:sp>
      <p:sp>
        <p:nvSpPr>
          <p:cNvPr id="15" name="Title 3">
            <a:extLst>
              <a:ext uri="{FF2B5EF4-FFF2-40B4-BE49-F238E27FC236}">
                <a16:creationId xmlns:a16="http://schemas.microsoft.com/office/drawing/2014/main" id="{EE4083B0-5F51-4F95-BD7A-3B4222E8A272}"/>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00BC9CFA-71EA-43AD-BDD4-7FDB2FDF1BD1}"/>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182B9C09-CED4-448F-920B-B0EA81FCD18B}"/>
              </a:ext>
            </a:extLst>
          </p:cNvPr>
          <p:cNvSpPr>
            <a:spLocks noGrp="1"/>
          </p:cNvSpPr>
          <p:nvPr>
            <p:ph sz="quarter" idx="32"/>
          </p:nvPr>
        </p:nvSpPr>
        <p:spPr>
          <a:xfrm>
            <a:off x="694800" y="3918534"/>
            <a:ext cx="10513768" cy="1728266"/>
          </a:xfrm>
          <a:prstGeom prst="rect">
            <a:avLst/>
          </a:prstGeom>
        </p:spPr>
        <p:txBody>
          <a:bodyPr vert="horz" lIns="0" tIns="0" rIns="0" bIns="0" rtlCol="0">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endParaRPr lang="en-US" dirty="0"/>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F97F7E37-8565-4210-8CB9-D04B2BAF361C}"/>
              </a:ext>
            </a:extLst>
          </p:cNvPr>
          <p:cNvSpPr/>
          <p:nvPr userDrawn="1"/>
        </p:nvSpPr>
        <p:spPr>
          <a:xfrm>
            <a:off x="-516" y="0"/>
            <a:ext cx="12192000" cy="6872268"/>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rgbClr val="51247A"/>
              </a:gs>
              <a:gs pos="100000">
                <a:srgbClr val="962A8B"/>
              </a:gs>
            </a:gsLst>
            <a:lin ang="10800000" scaled="1"/>
            <a:tileRect/>
          </a:gradFill>
          <a:ln w="144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B1D37"/>
              </a:solidFill>
              <a:effectLst/>
              <a:uLnTx/>
              <a:uFillTx/>
              <a:latin typeface="Gotham Book"/>
            </a:endParaRPr>
          </a:p>
        </p:txBody>
      </p:sp>
      <p:sp>
        <p:nvSpPr>
          <p:cNvPr id="15" name="Title 1">
            <a:extLst>
              <a:ext uri="{FF2B5EF4-FFF2-40B4-BE49-F238E27FC236}">
                <a16:creationId xmlns:a16="http://schemas.microsoft.com/office/drawing/2014/main" id="{5CEF5EBB-02AF-4BB0-8215-ABDBBF0D02E0}"/>
              </a:ext>
            </a:extLst>
          </p:cNvPr>
          <p:cNvSpPr>
            <a:spLocks noGrp="1"/>
          </p:cNvSpPr>
          <p:nvPr>
            <p:ph type="title" hasCustomPrompt="1"/>
          </p:nvPr>
        </p:nvSpPr>
        <p:spPr>
          <a:xfrm>
            <a:off x="1703513" y="198884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6" name="Text Placeholder 6">
            <a:extLst>
              <a:ext uri="{FF2B5EF4-FFF2-40B4-BE49-F238E27FC236}">
                <a16:creationId xmlns:a16="http://schemas.microsoft.com/office/drawing/2014/main" id="{B0C04C2E-5E9B-4744-BB83-74543AFA907D}"/>
              </a:ext>
            </a:extLst>
          </p:cNvPr>
          <p:cNvSpPr>
            <a:spLocks noGrp="1"/>
          </p:cNvSpPr>
          <p:nvPr>
            <p:ph type="body" sz="quarter" idx="10" hasCustomPrompt="1"/>
          </p:nvPr>
        </p:nvSpPr>
        <p:spPr>
          <a:xfrm>
            <a:off x="1703485" y="3515866"/>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pic>
        <p:nvPicPr>
          <p:cNvPr id="3" name="Picture 2">
            <a:extLst>
              <a:ext uri="{FF2B5EF4-FFF2-40B4-BE49-F238E27FC236}">
                <a16:creationId xmlns:a16="http://schemas.microsoft.com/office/drawing/2014/main" id="{817F9C90-1B55-A440-3671-71EC9ADE5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endParaRPr lang="en-AU" dirty="0"/>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073AADBC-DF68-45FD-854E-35806C6DE09F}"/>
              </a:ext>
            </a:extLst>
          </p:cNvPr>
          <p:cNvSpPr>
            <a:spLocks noGrp="1"/>
          </p:cNvSpPr>
          <p:nvPr>
            <p:ph sz="quarter" idx="10"/>
          </p:nvPr>
        </p:nvSpPr>
        <p:spPr>
          <a:xfrm>
            <a:off x="695326" y="2030400"/>
            <a:ext cx="3384549"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3">
            <a:extLst>
              <a:ext uri="{FF2B5EF4-FFF2-40B4-BE49-F238E27FC236}">
                <a16:creationId xmlns:a16="http://schemas.microsoft.com/office/drawing/2014/main" id="{AFEEB2E7-44F2-48F2-BBFC-DF704AD7B376}"/>
              </a:ext>
            </a:extLst>
          </p:cNvPr>
          <p:cNvSpPr>
            <a:spLocks noGrp="1"/>
          </p:cNvSpPr>
          <p:nvPr>
            <p:ph type="title"/>
          </p:nvPr>
        </p:nvSpPr>
        <p:spPr>
          <a:xfrm>
            <a:off x="695325"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FF3FFB07-730C-4029-A1B2-3F55F310FE8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4FAE2FD6-F041-4D7F-8F92-2AFDD991FE5D}"/>
              </a:ext>
            </a:extLst>
          </p:cNvPr>
          <p:cNvSpPr>
            <a:spLocks noGrp="1"/>
          </p:cNvSpPr>
          <p:nvPr>
            <p:ph sz="quarter" idx="32"/>
          </p:nvPr>
        </p:nvSpPr>
        <p:spPr>
          <a:xfrm>
            <a:off x="4427539" y="2030400"/>
            <a:ext cx="6347786" cy="3240086"/>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endParaRPr lang="en-AU" dirty="0"/>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Content Placeholder 9">
            <a:extLst>
              <a:ext uri="{FF2B5EF4-FFF2-40B4-BE49-F238E27FC236}">
                <a16:creationId xmlns:a16="http://schemas.microsoft.com/office/drawing/2014/main" id="{CC6A8FED-FA65-4CA1-BCAC-A45FB3462E67}"/>
              </a:ext>
            </a:extLst>
          </p:cNvPr>
          <p:cNvSpPr>
            <a:spLocks noGrp="1"/>
          </p:cNvSpPr>
          <p:nvPr>
            <p:ph sz="quarter" idx="10"/>
          </p:nvPr>
        </p:nvSpPr>
        <p:spPr>
          <a:xfrm>
            <a:off x="7390776" y="2030400"/>
            <a:ext cx="3384549"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3">
            <a:extLst>
              <a:ext uri="{FF2B5EF4-FFF2-40B4-BE49-F238E27FC236}">
                <a16:creationId xmlns:a16="http://schemas.microsoft.com/office/drawing/2014/main" id="{D65DFCA3-BD94-4763-9B1A-CD6AE2B1E931}"/>
              </a:ext>
            </a:extLst>
          </p:cNvPr>
          <p:cNvSpPr>
            <a:spLocks noGrp="1"/>
          </p:cNvSpPr>
          <p:nvPr>
            <p:ph type="title"/>
          </p:nvPr>
        </p:nvSpPr>
        <p:spPr>
          <a:xfrm>
            <a:off x="695326" y="763200"/>
            <a:ext cx="9576000" cy="469056"/>
          </a:xfrm>
        </p:spPr>
        <p:txBody>
          <a:bodyPr/>
          <a:lstStyle/>
          <a:p>
            <a:r>
              <a:rPr lang="en-US" dirty="0"/>
              <a:t>Click to edit Master title style</a:t>
            </a:r>
            <a:endParaRPr lang="en-AU" dirty="0"/>
          </a:p>
        </p:txBody>
      </p:sp>
      <p:sp>
        <p:nvSpPr>
          <p:cNvPr id="16" name="Text Placeholder 5">
            <a:extLst>
              <a:ext uri="{FF2B5EF4-FFF2-40B4-BE49-F238E27FC236}">
                <a16:creationId xmlns:a16="http://schemas.microsoft.com/office/drawing/2014/main" id="{20E119BA-A47F-4967-9FEC-495C9F92A72D}"/>
              </a:ext>
            </a:extLst>
          </p:cNvPr>
          <p:cNvSpPr>
            <a:spLocks noGrp="1"/>
          </p:cNvSpPr>
          <p:nvPr>
            <p:ph type="body" sz="quarter" idx="31" hasCustomPrompt="1"/>
          </p:nvPr>
        </p:nvSpPr>
        <p:spPr>
          <a:xfrm>
            <a:off x="695325" y="1364400"/>
            <a:ext cx="1008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17" name="Content Placeholder 9">
            <a:extLst>
              <a:ext uri="{FF2B5EF4-FFF2-40B4-BE49-F238E27FC236}">
                <a16:creationId xmlns:a16="http://schemas.microsoft.com/office/drawing/2014/main" id="{75AE0700-627C-416D-BA13-5D2F3C8E5562}"/>
              </a:ext>
            </a:extLst>
          </p:cNvPr>
          <p:cNvSpPr>
            <a:spLocks noGrp="1"/>
          </p:cNvSpPr>
          <p:nvPr>
            <p:ph sz="quarter" idx="32"/>
          </p:nvPr>
        </p:nvSpPr>
        <p:spPr>
          <a:xfrm>
            <a:off x="695325" y="2030400"/>
            <a:ext cx="5842800" cy="4064400"/>
          </a:xfrm>
          <a:prstGeom prst="rect">
            <a:avLst/>
          </a:prstGeom>
        </p:spPr>
        <p:txBody>
          <a:bodyPr vert="horz" lIns="0" tIns="0" rIns="0" bIns="0" rtlCol="0">
            <a:noAutofit/>
          </a:bodyPr>
          <a:lstStyle>
            <a:lvl1pPr>
              <a:lnSpc>
                <a:spcPct val="100000"/>
              </a:lnSpc>
              <a:spcAft>
                <a:spcPts val="1200"/>
              </a:spcAft>
              <a:defRPr lang="en-US" sz="1400" dirty="0"/>
            </a:lvl1pPr>
            <a:lvl2pPr>
              <a:lnSpc>
                <a:spcPct val="100000"/>
              </a:lnSpc>
              <a:spcAft>
                <a:spcPts val="1200"/>
              </a:spcAft>
              <a:defRPr lang="en-US" sz="1400" dirty="0"/>
            </a:lvl2pPr>
            <a:lvl3pPr>
              <a:lnSpc>
                <a:spcPct val="100000"/>
              </a:lnSpc>
              <a:spcAft>
                <a:spcPts val="1200"/>
              </a:spcAft>
              <a:defRPr lang="en-US" sz="1400" dirty="0"/>
            </a:lvl3pPr>
            <a:lvl4pPr>
              <a:lnSpc>
                <a:spcPct val="100000"/>
              </a:lnSpc>
              <a:spcAft>
                <a:spcPts val="1200"/>
              </a:spcAft>
              <a:defRPr lang="en-US" sz="1400" dirty="0"/>
            </a:lvl4pPr>
            <a:lvl5pPr>
              <a:lnSpc>
                <a:spcPct val="100000"/>
              </a:lnSpc>
              <a:spcAft>
                <a:spcPts val="1200"/>
              </a:spcAft>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0"/>
            <a:ext cx="12191999" cy="6857999"/>
          </a:xfrm>
          <a:prstGeom prst="rect">
            <a:avLst/>
          </a:prstGeom>
          <a:solidFill>
            <a:schemeClr val="bg1">
              <a:lumMod val="95000"/>
            </a:schemeClr>
          </a:solidFill>
        </p:spPr>
        <p:txBody>
          <a:bodyPr vert="horz" wrap="square" lIns="0" tIns="0" rIns="0" bIns="0" rtlCol="0" anchor="ctr" anchorCtr="0">
            <a:noAutofit/>
          </a:bodyPr>
          <a:lstStyle>
            <a:lvl1pPr algn="ctr">
              <a:defRPr lang="en-AU" dirty="0"/>
            </a:lvl1pPr>
          </a:lstStyle>
          <a:p>
            <a:pPr lvl="0"/>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0" indent="0" algn="l">
              <a:buClr>
                <a:schemeClr val="bg1"/>
              </a:buClr>
              <a:buFont typeface="Arial" panose="020B0604020202020204" pitchFamily="34" charset="0"/>
              <a:buNone/>
              <a:defRPr lang="en-AU" dirty="0">
                <a:solidFill>
                  <a:schemeClr val="tx1"/>
                </a:solidFill>
              </a:defRPr>
            </a:lvl1pPr>
          </a:lstStyle>
          <a:p>
            <a:pPr lvl="0"/>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911424" y="1340768"/>
            <a:ext cx="2592288" cy="876470"/>
          </a:xfrm>
        </p:spPr>
        <p:txBody>
          <a:bodyPr anchor="t">
            <a:normAutofit/>
          </a:bodyPr>
          <a:lstStyle>
            <a:lvl1pPr>
              <a:defRPr sz="2800"/>
            </a:lvl1pPr>
          </a:lstStyle>
          <a:p>
            <a:r>
              <a:rPr lang="en-US" dirty="0"/>
              <a:t>[Title]</a:t>
            </a:r>
            <a:endParaRPr lang="en-AU" dirty="0"/>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lvl1pPr>
              <a:defRPr>
                <a:solidFill>
                  <a:schemeClr val="bg1"/>
                </a:solidFill>
              </a:defRPr>
            </a:lvl1p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2001916"/>
            <a:ext cx="10801349" cy="3947404"/>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dirty="0"/>
              <a:t>Click to edit Master title style</a:t>
            </a:r>
            <a:endParaRPr lang="en-AU" dirty="0"/>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endParaRPr lang="en-AU" dirty="0"/>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4" name="Text Placeholder 5">
            <a:extLst>
              <a:ext uri="{FF2B5EF4-FFF2-40B4-BE49-F238E27FC236}">
                <a16:creationId xmlns:a16="http://schemas.microsoft.com/office/drawing/2014/main" id="{FE9E9E33-B596-4A72-ACBD-699AC270638F}"/>
              </a:ext>
            </a:extLst>
          </p:cNvPr>
          <p:cNvSpPr>
            <a:spLocks noGrp="1"/>
          </p:cNvSpPr>
          <p:nvPr>
            <p:ph type="body" sz="quarter" idx="31" hasCustomPrompt="1"/>
          </p:nvPr>
        </p:nvSpPr>
        <p:spPr>
          <a:xfrm>
            <a:off x="695325" y="1364400"/>
            <a:ext cx="9576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E278AFA-A93C-4FAD-AA41-A6E61D8974AC}"/>
              </a:ext>
            </a:extLst>
          </p:cNvPr>
          <p:cNvSpPr>
            <a:spLocks noGrp="1"/>
          </p:cNvSpPr>
          <p:nvPr>
            <p:ph type="pic" sz="quarter" idx="23" hasCustomPrompt="1"/>
          </p:nvPr>
        </p:nvSpPr>
        <p:spPr>
          <a:xfrm>
            <a:off x="4400549" y="-4"/>
            <a:ext cx="7810872" cy="685800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endParaRPr lang="en-AU" dirty="0"/>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8" name="Content Placeholder 17">
            <a:extLst>
              <a:ext uri="{FF2B5EF4-FFF2-40B4-BE49-F238E27FC236}">
                <a16:creationId xmlns:a16="http://schemas.microsoft.com/office/drawing/2014/main" id="{8F8ED989-2306-4E52-9B82-69A7EC193988}"/>
              </a:ext>
            </a:extLst>
          </p:cNvPr>
          <p:cNvSpPr>
            <a:spLocks noGrp="1"/>
          </p:cNvSpPr>
          <p:nvPr>
            <p:ph sz="quarter" idx="24"/>
          </p:nvPr>
        </p:nvSpPr>
        <p:spPr>
          <a:xfrm>
            <a:off x="695326" y="2030400"/>
            <a:ext cx="3384549" cy="3979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lnSpc>
                <a:spcPct val="100000"/>
              </a:lnSpc>
              <a:spcAft>
                <a:spcPts val="1200"/>
              </a:spcAft>
              <a:defRPr sz="1400"/>
            </a:lvl1pPr>
            <a:lvl2pPr>
              <a:lnSpc>
                <a:spcPct val="100000"/>
              </a:lnSpc>
              <a:spcAft>
                <a:spcPts val="1200"/>
              </a:spcAft>
              <a:defRPr sz="1400"/>
            </a:lvl2pPr>
            <a:lvl3pPr>
              <a:lnSpc>
                <a:spcPct val="100000"/>
              </a:lnSpc>
              <a:spcAft>
                <a:spcPts val="1200"/>
              </a:spcAft>
              <a:defRPr sz="1400"/>
            </a:lvl3pPr>
            <a:lvl4pPr>
              <a:lnSpc>
                <a:spcPct val="100000"/>
              </a:lnSpc>
              <a:spcAft>
                <a:spcPts val="1200"/>
              </a:spcAft>
              <a:defRPr sz="1400"/>
            </a:lvl4pPr>
            <a:lvl5pPr>
              <a:lnSpc>
                <a:spcPct val="100000"/>
              </a:lnSpc>
              <a:spcAft>
                <a:spcPts val="12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1" name="Title 1">
            <a:extLst>
              <a:ext uri="{FF2B5EF4-FFF2-40B4-BE49-F238E27FC236}">
                <a16:creationId xmlns:a16="http://schemas.microsoft.com/office/drawing/2014/main" id="{4ABC919D-2CAB-42EE-BCCF-5B744E8E7227}"/>
              </a:ext>
            </a:extLst>
          </p:cNvPr>
          <p:cNvSpPr>
            <a:spLocks noGrp="1"/>
          </p:cNvSpPr>
          <p:nvPr>
            <p:ph type="title" hasCustomPrompt="1"/>
          </p:nvPr>
        </p:nvSpPr>
        <p:spPr>
          <a:xfrm>
            <a:off x="695327" y="763200"/>
            <a:ext cx="3384548" cy="503510"/>
          </a:xfrm>
        </p:spPr>
        <p:txBody>
          <a:bodyPr anchor="t">
            <a:noAutofit/>
          </a:bodyPr>
          <a:lstStyle>
            <a:lvl1pPr>
              <a:defRPr sz="3800"/>
            </a:lvl1pPr>
          </a:lstStyle>
          <a:p>
            <a:r>
              <a:rPr lang="en-US" dirty="0"/>
              <a:t>Title here</a:t>
            </a:r>
            <a:endParaRPr lang="en-AU" dirty="0"/>
          </a:p>
        </p:txBody>
      </p:sp>
      <p:sp>
        <p:nvSpPr>
          <p:cNvPr id="22" name="Text Placeholder 5">
            <a:extLst>
              <a:ext uri="{FF2B5EF4-FFF2-40B4-BE49-F238E27FC236}">
                <a16:creationId xmlns:a16="http://schemas.microsoft.com/office/drawing/2014/main" id="{F4130282-F858-425B-AE74-20EE73DF9819}"/>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endParaRPr lang="en-AU" dirty="0"/>
          </a:p>
        </p:txBody>
      </p:sp>
      <p:sp>
        <p:nvSpPr>
          <p:cNvPr id="18" name="Picture Placeholder 17">
            <a:extLst>
              <a:ext uri="{FF2B5EF4-FFF2-40B4-BE49-F238E27FC236}">
                <a16:creationId xmlns:a16="http://schemas.microsoft.com/office/drawing/2014/main" id="{ADD8DE5C-8A89-400F-8CA9-77C24E2B49BA}"/>
              </a:ext>
            </a:extLst>
          </p:cNvPr>
          <p:cNvSpPr>
            <a:spLocks noGrp="1"/>
          </p:cNvSpPr>
          <p:nvPr>
            <p:ph type="pic" sz="quarter" idx="22" hasCustomPrompt="1"/>
          </p:nvPr>
        </p:nvSpPr>
        <p:spPr>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3" name="Content Placeholder 22">
            <a:extLst>
              <a:ext uri="{FF2B5EF4-FFF2-40B4-BE49-F238E27FC236}">
                <a16:creationId xmlns:a16="http://schemas.microsoft.com/office/drawing/2014/main" id="{5E6B1A59-9939-4457-A48E-2E14017A35CE}"/>
              </a:ext>
            </a:extLst>
          </p:cNvPr>
          <p:cNvSpPr>
            <a:spLocks noGrp="1"/>
          </p:cNvSpPr>
          <p:nvPr>
            <p:ph sz="quarter" idx="23"/>
          </p:nvPr>
        </p:nvSpPr>
        <p:spPr>
          <a:xfrm>
            <a:off x="695326" y="2030400"/>
            <a:ext cx="4500000" cy="3871065"/>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smtClean="0"/>
            </a:lvl1pPr>
            <a:lvl2pPr>
              <a:defRPr lang="en-US" sz="1400" smtClean="0"/>
            </a:lvl2pPr>
            <a:lvl3pPr>
              <a:defRPr lang="en-US" sz="1400" smtClean="0"/>
            </a:lvl3pPr>
            <a:lvl4pPr>
              <a:defRPr lang="en-US" sz="1400" smtClean="0"/>
            </a:lvl4pPr>
            <a:lvl5pPr>
              <a:defRPr lang="en-AU" sz="1400"/>
            </a:lvl5pPr>
          </a:lstStyle>
          <a:p>
            <a:pPr lvl="0">
              <a:lnSpc>
                <a:spcPct val="100000"/>
              </a:lnSpc>
              <a:spcAft>
                <a:spcPts val="1200"/>
              </a:spcAft>
            </a:pPr>
            <a:r>
              <a:rPr lang="en-US"/>
              <a:t>Click to edit Master text styles</a:t>
            </a:r>
          </a:p>
          <a:p>
            <a:pPr lvl="1">
              <a:lnSpc>
                <a:spcPct val="100000"/>
              </a:lnSpc>
              <a:spcAft>
                <a:spcPts val="1200"/>
              </a:spcAft>
            </a:pPr>
            <a:r>
              <a:rPr lang="en-US"/>
              <a:t>Second level</a:t>
            </a:r>
          </a:p>
          <a:p>
            <a:pPr lvl="2">
              <a:lnSpc>
                <a:spcPct val="100000"/>
              </a:lnSpc>
              <a:spcAft>
                <a:spcPts val="1200"/>
              </a:spcAft>
            </a:pPr>
            <a:r>
              <a:rPr lang="en-US"/>
              <a:t>Third level</a:t>
            </a:r>
          </a:p>
          <a:p>
            <a:pPr lvl="3">
              <a:lnSpc>
                <a:spcPct val="100000"/>
              </a:lnSpc>
              <a:spcAft>
                <a:spcPts val="1200"/>
              </a:spcAft>
            </a:pPr>
            <a:r>
              <a:rPr lang="en-US"/>
              <a:t>Fourth level</a:t>
            </a:r>
          </a:p>
          <a:p>
            <a:pPr lvl="4">
              <a:lnSpc>
                <a:spcPct val="100000"/>
              </a:lnSpc>
              <a:spcAft>
                <a:spcPts val="1200"/>
              </a:spcAft>
            </a:pPr>
            <a:r>
              <a:rPr lang="en-US"/>
              <a:t>Fifth level</a:t>
            </a:r>
            <a:endParaRPr lang="en-AU" dirty="0"/>
          </a:p>
        </p:txBody>
      </p:sp>
      <p:sp>
        <p:nvSpPr>
          <p:cNvPr id="24" name="Title 1">
            <a:extLst>
              <a:ext uri="{FF2B5EF4-FFF2-40B4-BE49-F238E27FC236}">
                <a16:creationId xmlns:a16="http://schemas.microsoft.com/office/drawing/2014/main" id="{F3F9AAC9-FF46-40B0-8882-C71A56BB2719}"/>
              </a:ext>
            </a:extLst>
          </p:cNvPr>
          <p:cNvSpPr>
            <a:spLocks noGrp="1"/>
          </p:cNvSpPr>
          <p:nvPr>
            <p:ph type="title" hasCustomPrompt="1"/>
          </p:nvPr>
        </p:nvSpPr>
        <p:spPr>
          <a:xfrm>
            <a:off x="695327" y="763200"/>
            <a:ext cx="4500000" cy="503510"/>
          </a:xfrm>
        </p:spPr>
        <p:txBody>
          <a:bodyPr anchor="t">
            <a:noAutofit/>
          </a:bodyPr>
          <a:lstStyle>
            <a:lvl1pPr>
              <a:defRPr sz="3800"/>
            </a:lvl1pPr>
          </a:lstStyle>
          <a:p>
            <a:r>
              <a:rPr lang="en-US" dirty="0"/>
              <a:t>Title here</a:t>
            </a:r>
            <a:endParaRPr lang="en-AU" dirty="0"/>
          </a:p>
        </p:txBody>
      </p:sp>
      <p:sp>
        <p:nvSpPr>
          <p:cNvPr id="25" name="Text Placeholder 5">
            <a:extLst>
              <a:ext uri="{FF2B5EF4-FFF2-40B4-BE49-F238E27FC236}">
                <a16:creationId xmlns:a16="http://schemas.microsoft.com/office/drawing/2014/main" id="{34EB2009-A38E-42C4-8D4A-72D274A5A488}"/>
              </a:ext>
            </a:extLst>
          </p:cNvPr>
          <p:cNvSpPr>
            <a:spLocks noGrp="1"/>
          </p:cNvSpPr>
          <p:nvPr>
            <p:ph type="body" sz="quarter" idx="31" hasCustomPrompt="1"/>
          </p:nvPr>
        </p:nvSpPr>
        <p:spPr>
          <a:xfrm>
            <a:off x="695326" y="1364400"/>
            <a:ext cx="4500000"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95E7F27E-BB6C-4782-8015-F05E2C5C1EDC}"/>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9" name="Picture Placeholder 18">
            <a:extLst>
              <a:ext uri="{FF2B5EF4-FFF2-40B4-BE49-F238E27FC236}">
                <a16:creationId xmlns:a16="http://schemas.microsoft.com/office/drawing/2014/main" id="{2D3E74F8-FA5A-4025-A701-02F364DB2A54}"/>
              </a:ext>
            </a:extLst>
          </p:cNvPr>
          <p:cNvSpPr>
            <a:spLocks noGrp="1"/>
          </p:cNvSpPr>
          <p:nvPr>
            <p:ph type="pic" sz="quarter" idx="22" hasCustomPrompt="1"/>
          </p:nvPr>
        </p:nvSpPr>
        <p:spPr>
          <a:xfrm>
            <a:off x="8125074" y="-3"/>
            <a:ext cx="4066927" cy="6858001"/>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endParaRPr lang="en-AU" dirty="0"/>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1" name="Title 1">
            <a:extLst>
              <a:ext uri="{FF2B5EF4-FFF2-40B4-BE49-F238E27FC236}">
                <a16:creationId xmlns:a16="http://schemas.microsoft.com/office/drawing/2014/main" id="{FDE1070F-73A4-4C19-B1CF-FB38DA047EC1}"/>
              </a:ext>
            </a:extLst>
          </p:cNvPr>
          <p:cNvSpPr>
            <a:spLocks noGrp="1"/>
          </p:cNvSpPr>
          <p:nvPr>
            <p:ph type="title"/>
          </p:nvPr>
        </p:nvSpPr>
        <p:spPr>
          <a:xfrm>
            <a:off x="695326" y="763200"/>
            <a:ext cx="7096125" cy="503510"/>
          </a:xfrm>
        </p:spPr>
        <p:txBody>
          <a:bodyPr anchor="t">
            <a:noAutofit/>
          </a:bodyPr>
          <a:lstStyle>
            <a:lvl1pPr>
              <a:defRPr sz="3800"/>
            </a:lvl1pPr>
          </a:lstStyle>
          <a:p>
            <a:r>
              <a:rPr lang="en-US" dirty="0"/>
              <a:t>Click to edit Master title style</a:t>
            </a:r>
            <a:endParaRPr lang="en-AU" dirty="0"/>
          </a:p>
        </p:txBody>
      </p:sp>
      <p:sp>
        <p:nvSpPr>
          <p:cNvPr id="25" name="Content Placeholder 24">
            <a:extLst>
              <a:ext uri="{FF2B5EF4-FFF2-40B4-BE49-F238E27FC236}">
                <a16:creationId xmlns:a16="http://schemas.microsoft.com/office/drawing/2014/main" id="{FBA097BA-93E9-4864-A12D-108034747944}"/>
              </a:ext>
            </a:extLst>
          </p:cNvPr>
          <p:cNvSpPr>
            <a:spLocks noGrp="1"/>
          </p:cNvSpPr>
          <p:nvPr>
            <p:ph sz="quarter" idx="23"/>
          </p:nvPr>
        </p:nvSpPr>
        <p:spPr>
          <a:xfrm>
            <a:off x="695326" y="2030400"/>
            <a:ext cx="7096124" cy="4064400"/>
          </a:xfrm>
          <a:custGeom>
            <a:avLst/>
            <a:gdLst>
              <a:gd name="connsiteX0" fmla="*/ 0 w 7096124"/>
              <a:gd name="connsiteY0" fmla="*/ 0 h 3240087"/>
              <a:gd name="connsiteX1" fmla="*/ 7096124 w 7096124"/>
              <a:gd name="connsiteY1" fmla="*/ 0 h 3240087"/>
              <a:gd name="connsiteX2" fmla="*/ 7096124 w 7096124"/>
              <a:gd name="connsiteY2" fmla="*/ 3240087 h 3240087"/>
              <a:gd name="connsiteX3" fmla="*/ 0 w 709612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7096124" h="3240087">
                <a:moveTo>
                  <a:pt x="0" y="0"/>
                </a:moveTo>
                <a:lnTo>
                  <a:pt x="7096124" y="0"/>
                </a:lnTo>
                <a:lnTo>
                  <a:pt x="7096124" y="3240087"/>
                </a:lnTo>
                <a:lnTo>
                  <a:pt x="0" y="3240087"/>
                </a:lnTo>
                <a:close/>
              </a:path>
            </a:pathLst>
          </a:custGeom>
        </p:spPr>
        <p:txBody>
          <a:bodyPr vert="horz" wrap="square"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AU" sz="1400" dirty="0"/>
            </a:lvl5pPr>
          </a:lstStyle>
          <a:p>
            <a:pPr lvl="0">
              <a:lnSpc>
                <a:spcPct val="100000"/>
              </a:lnSpc>
              <a:spcAft>
                <a:spcPts val="1200"/>
              </a:spcAft>
            </a:pPr>
            <a:r>
              <a:rPr lang="en-US"/>
              <a:t>Click to edit Master text styles</a:t>
            </a:r>
          </a:p>
          <a:p>
            <a:pPr lvl="1">
              <a:lnSpc>
                <a:spcPct val="100000"/>
              </a:lnSpc>
              <a:spcAft>
                <a:spcPts val="1200"/>
              </a:spcAft>
            </a:pPr>
            <a:r>
              <a:rPr lang="en-US"/>
              <a:t>Second level</a:t>
            </a:r>
          </a:p>
          <a:p>
            <a:pPr lvl="2">
              <a:lnSpc>
                <a:spcPct val="100000"/>
              </a:lnSpc>
              <a:spcAft>
                <a:spcPts val="1200"/>
              </a:spcAft>
            </a:pPr>
            <a:r>
              <a:rPr lang="en-US"/>
              <a:t>Third level</a:t>
            </a:r>
          </a:p>
          <a:p>
            <a:pPr lvl="3">
              <a:lnSpc>
                <a:spcPct val="100000"/>
              </a:lnSpc>
              <a:spcAft>
                <a:spcPts val="1200"/>
              </a:spcAft>
            </a:pPr>
            <a:r>
              <a:rPr lang="en-US"/>
              <a:t>Fourth level</a:t>
            </a:r>
          </a:p>
          <a:p>
            <a:pPr lvl="4">
              <a:lnSpc>
                <a:spcPct val="100000"/>
              </a:lnSpc>
              <a:spcAft>
                <a:spcPts val="1200"/>
              </a:spcAft>
            </a:pPr>
            <a:r>
              <a:rPr lang="en-US"/>
              <a:t>Fifth level</a:t>
            </a:r>
            <a:endParaRPr lang="en-AU" dirty="0"/>
          </a:p>
        </p:txBody>
      </p:sp>
      <p:sp>
        <p:nvSpPr>
          <p:cNvPr id="31" name="Text Placeholder 5">
            <a:extLst>
              <a:ext uri="{FF2B5EF4-FFF2-40B4-BE49-F238E27FC236}">
                <a16:creationId xmlns:a16="http://schemas.microsoft.com/office/drawing/2014/main" id="{C6C5E2F5-0061-4600-A426-EB0BCA3B0D8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795A59A-32A0-4E4F-ADE5-B079E4BC191A}"/>
              </a:ext>
            </a:extLst>
          </p:cNvPr>
          <p:cNvSpPr>
            <a:spLocks noGrp="1"/>
          </p:cNvSpPr>
          <p:nvPr>
            <p:ph type="pic" sz="quarter" idx="23" hasCustomPrompt="1"/>
          </p:nvPr>
        </p:nvSpPr>
        <p:spPr>
          <a:xfrm>
            <a:off x="4400549" y="0"/>
            <a:ext cx="7810872" cy="6872511"/>
          </a:xfrm>
          <a:custGeom>
            <a:avLst/>
            <a:gdLst>
              <a:gd name="connsiteX0" fmla="*/ 0 w 7810872"/>
              <a:gd name="connsiteY0" fmla="*/ 0 h 6858001"/>
              <a:gd name="connsiteX1" fmla="*/ 1224557 w 7810872"/>
              <a:gd name="connsiteY1" fmla="*/ 0 h 6858001"/>
              <a:gd name="connsiteX2" fmla="*/ 6586315 w 7810872"/>
              <a:gd name="connsiteY2" fmla="*/ 0 h 6858001"/>
              <a:gd name="connsiteX3" fmla="*/ 7810872 w 7810872"/>
              <a:gd name="connsiteY3" fmla="*/ 0 h 6858001"/>
              <a:gd name="connsiteX4" fmla="*/ 7810872 w 7810872"/>
              <a:gd name="connsiteY4" fmla="*/ 6858001 h 6858001"/>
              <a:gd name="connsiteX5" fmla="*/ 6586315 w 7810872"/>
              <a:gd name="connsiteY5" fmla="*/ 6858001 h 6858001"/>
              <a:gd name="connsiteX6" fmla="*/ 3077908 w 7810872"/>
              <a:gd name="connsiteY6" fmla="*/ 6858001 h 6858001"/>
              <a:gd name="connsiteX7" fmla="*/ 1853351 w 7810872"/>
              <a:gd name="connsiteY7" fmla="*/ 6858001 h 6858001"/>
              <a:gd name="connsiteX8" fmla="*/ 1853351 w 7810872"/>
              <a:gd name="connsiteY8" fmla="*/ 6857886 h 6858001"/>
              <a:gd name="connsiteX9" fmla="*/ 1743436 w 7810872"/>
              <a:gd name="connsiteY9" fmla="*/ 6857886 h 6858001"/>
              <a:gd name="connsiteX10" fmla="*/ 8175 w 7810872"/>
              <a:gd name="connsiteY10" fmla="*/ 5022173 h 6858001"/>
              <a:gd name="connsiteX11" fmla="*/ 0 w 7810872"/>
              <a:gd name="connsiteY11"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0872" h="6858001">
                <a:moveTo>
                  <a:pt x="0" y="0"/>
                </a:moveTo>
                <a:lnTo>
                  <a:pt x="1224557" y="0"/>
                </a:lnTo>
                <a:lnTo>
                  <a:pt x="6586315" y="0"/>
                </a:lnTo>
                <a:lnTo>
                  <a:pt x="7810872" y="0"/>
                </a:lnTo>
                <a:lnTo>
                  <a:pt x="7810872" y="6858001"/>
                </a:lnTo>
                <a:lnTo>
                  <a:pt x="6586315" y="6858001"/>
                </a:lnTo>
                <a:lnTo>
                  <a:pt x="3077908"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6" name="Content Placeholder 15">
            <a:extLst>
              <a:ext uri="{FF2B5EF4-FFF2-40B4-BE49-F238E27FC236}">
                <a16:creationId xmlns:a16="http://schemas.microsoft.com/office/drawing/2014/main" id="{0A71569F-BB25-4674-BADB-F4162EFAC7FD}"/>
              </a:ext>
            </a:extLst>
          </p:cNvPr>
          <p:cNvSpPr>
            <a:spLocks noGrp="1"/>
          </p:cNvSpPr>
          <p:nvPr>
            <p:ph sz="quarter" idx="24"/>
          </p:nvPr>
        </p:nvSpPr>
        <p:spPr>
          <a:xfrm>
            <a:off x="695326" y="2030400"/>
            <a:ext cx="3384549" cy="4206912"/>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wrap="square">
            <a:noAutofit/>
          </a:bodyPr>
          <a:lstStyle>
            <a:lvl1pPr>
              <a:spcAft>
                <a:spcPts val="1200"/>
              </a:spcAft>
              <a:defRPr sz="1400">
                <a:solidFill>
                  <a:schemeClr val="bg1"/>
                </a:solidFill>
              </a:defRPr>
            </a:lvl1pPr>
            <a:lvl2pPr>
              <a:spcAft>
                <a:spcPts val="1200"/>
              </a:spcAft>
              <a:defRPr sz="1400">
                <a:solidFill>
                  <a:schemeClr val="bg1"/>
                </a:solidFill>
              </a:defRPr>
            </a:lvl2pPr>
            <a:lvl3pPr>
              <a:spcAft>
                <a:spcPts val="1200"/>
              </a:spcAft>
              <a:buClr>
                <a:schemeClr val="bg1"/>
              </a:buClr>
              <a:defRPr sz="1400">
                <a:solidFill>
                  <a:schemeClr val="bg1"/>
                </a:solidFill>
              </a:defRPr>
            </a:lvl3pPr>
            <a:lvl4pPr>
              <a:spcAft>
                <a:spcPts val="1200"/>
              </a:spcAft>
              <a:defRPr sz="1400">
                <a:solidFill>
                  <a:schemeClr val="bg1"/>
                </a:solidFill>
              </a:defRPr>
            </a:lvl4pPr>
            <a:lvl5pPr>
              <a:spcAft>
                <a:spcPts val="1200"/>
              </a:spcAf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0" name="Title 1">
            <a:extLst>
              <a:ext uri="{FF2B5EF4-FFF2-40B4-BE49-F238E27FC236}">
                <a16:creationId xmlns:a16="http://schemas.microsoft.com/office/drawing/2014/main" id="{BA46BE02-73A4-478B-91B5-60E3126AD077}"/>
              </a:ext>
            </a:extLst>
          </p:cNvPr>
          <p:cNvSpPr>
            <a:spLocks noGrp="1"/>
          </p:cNvSpPr>
          <p:nvPr>
            <p:ph type="title" hasCustomPrompt="1"/>
          </p:nvPr>
        </p:nvSpPr>
        <p:spPr>
          <a:xfrm>
            <a:off x="695327" y="763200"/>
            <a:ext cx="3384548" cy="503510"/>
          </a:xfrm>
        </p:spPr>
        <p:txBody>
          <a:bodyPr anchor="t">
            <a:noAutofit/>
          </a:bodyPr>
          <a:lstStyle>
            <a:lvl1pPr>
              <a:defRPr sz="3800">
                <a:solidFill>
                  <a:schemeClr val="bg1"/>
                </a:solidFill>
              </a:defRPr>
            </a:lvl1pPr>
          </a:lstStyle>
          <a:p>
            <a:r>
              <a:rPr lang="en-US" dirty="0"/>
              <a:t>Title here</a:t>
            </a:r>
            <a:endParaRPr lang="en-AU" dirty="0"/>
          </a:p>
        </p:txBody>
      </p:sp>
      <p:sp>
        <p:nvSpPr>
          <p:cNvPr id="21" name="Text Placeholder 5">
            <a:extLst>
              <a:ext uri="{FF2B5EF4-FFF2-40B4-BE49-F238E27FC236}">
                <a16:creationId xmlns:a16="http://schemas.microsoft.com/office/drawing/2014/main" id="{1B3E6F15-268B-42EB-A1DC-9E9E18BCA2E7}"/>
              </a:ext>
            </a:extLst>
          </p:cNvPr>
          <p:cNvSpPr>
            <a:spLocks noGrp="1"/>
          </p:cNvSpPr>
          <p:nvPr>
            <p:ph type="body" sz="quarter" idx="31" hasCustomPrompt="1"/>
          </p:nvPr>
        </p:nvSpPr>
        <p:spPr>
          <a:xfrm>
            <a:off x="695326" y="1364400"/>
            <a:ext cx="338454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4E0D937-BE88-4584-B716-79FDE92B735A}"/>
              </a:ext>
            </a:extLst>
          </p:cNvPr>
          <p:cNvSpPr>
            <a:spLocks noGrp="1"/>
          </p:cNvSpPr>
          <p:nvPr>
            <p:ph type="pic" sz="quarter" idx="22" hasCustomPrompt="1"/>
          </p:nvPr>
        </p:nvSpPr>
        <p:spPr>
          <a:xfrm>
            <a:off x="5605685" y="0"/>
            <a:ext cx="6586315" cy="6887025"/>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0" name="Content Placeholder 19">
            <a:extLst>
              <a:ext uri="{FF2B5EF4-FFF2-40B4-BE49-F238E27FC236}">
                <a16:creationId xmlns:a16="http://schemas.microsoft.com/office/drawing/2014/main" id="{7EFD1972-8EA7-4ECA-B4BE-8591D45B72CC}"/>
              </a:ext>
            </a:extLst>
          </p:cNvPr>
          <p:cNvSpPr>
            <a:spLocks noGrp="1"/>
          </p:cNvSpPr>
          <p:nvPr>
            <p:ph sz="quarter" idx="24"/>
          </p:nvPr>
        </p:nvSpPr>
        <p:spPr>
          <a:xfrm>
            <a:off x="695326" y="2030400"/>
            <a:ext cx="4536578"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US"/>
              <a:t>Click to edit Master text styles</a:t>
            </a:r>
          </a:p>
          <a:p>
            <a:pPr lvl="1">
              <a:spcAft>
                <a:spcPts val="1200"/>
              </a:spcAft>
            </a:pPr>
            <a:r>
              <a:rPr lang="en-US"/>
              <a:t>Second level</a:t>
            </a:r>
          </a:p>
          <a:p>
            <a:pPr lvl="2">
              <a:spcAft>
                <a:spcPts val="1200"/>
              </a:spcAft>
            </a:pPr>
            <a:r>
              <a:rPr lang="en-US"/>
              <a:t>Third level</a:t>
            </a:r>
          </a:p>
          <a:p>
            <a:pPr lvl="3">
              <a:spcAft>
                <a:spcPts val="1200"/>
              </a:spcAft>
            </a:pPr>
            <a:r>
              <a:rPr lang="en-US"/>
              <a:t>Fourth level</a:t>
            </a:r>
          </a:p>
          <a:p>
            <a:pPr lvl="4">
              <a:spcAft>
                <a:spcPts val="1200"/>
              </a:spcAft>
            </a:pPr>
            <a:r>
              <a:rPr lang="en-US"/>
              <a:t>Fifth level</a:t>
            </a:r>
            <a:endParaRPr lang="en-AU" dirty="0"/>
          </a:p>
        </p:txBody>
      </p:sp>
      <p:sp>
        <p:nvSpPr>
          <p:cNvPr id="21" name="Title 1">
            <a:extLst>
              <a:ext uri="{FF2B5EF4-FFF2-40B4-BE49-F238E27FC236}">
                <a16:creationId xmlns:a16="http://schemas.microsoft.com/office/drawing/2014/main" id="{6086D5B7-49D4-45BF-9DA6-AAB93DAE779F}"/>
              </a:ext>
            </a:extLst>
          </p:cNvPr>
          <p:cNvSpPr>
            <a:spLocks noGrp="1"/>
          </p:cNvSpPr>
          <p:nvPr>
            <p:ph type="title" hasCustomPrompt="1"/>
          </p:nvPr>
        </p:nvSpPr>
        <p:spPr>
          <a:xfrm>
            <a:off x="695327" y="763200"/>
            <a:ext cx="4536578" cy="503510"/>
          </a:xfrm>
        </p:spPr>
        <p:txBody>
          <a:bodyPr anchor="t">
            <a:noAutofit/>
          </a:bodyPr>
          <a:lstStyle>
            <a:lvl1pPr>
              <a:defRPr sz="3800">
                <a:solidFill>
                  <a:schemeClr val="bg1"/>
                </a:solidFill>
              </a:defRPr>
            </a:lvl1pPr>
          </a:lstStyle>
          <a:p>
            <a:r>
              <a:rPr lang="en-US" dirty="0"/>
              <a:t>Title here</a:t>
            </a:r>
            <a:endParaRPr lang="en-AU" dirty="0"/>
          </a:p>
        </p:txBody>
      </p:sp>
      <p:sp>
        <p:nvSpPr>
          <p:cNvPr id="22" name="Text Placeholder 5">
            <a:extLst>
              <a:ext uri="{FF2B5EF4-FFF2-40B4-BE49-F238E27FC236}">
                <a16:creationId xmlns:a16="http://schemas.microsoft.com/office/drawing/2014/main" id="{6C6C5F7B-FB99-4491-8B47-FF6117F53B75}"/>
              </a:ext>
            </a:extLst>
          </p:cNvPr>
          <p:cNvSpPr>
            <a:spLocks noGrp="1"/>
          </p:cNvSpPr>
          <p:nvPr>
            <p:ph type="body" sz="quarter" idx="31" hasCustomPrompt="1"/>
          </p:nvPr>
        </p:nvSpPr>
        <p:spPr>
          <a:xfrm>
            <a:off x="695326" y="1364400"/>
            <a:ext cx="4536578"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40DF0C2-28B5-445A-B99A-61CA30EFB414}"/>
              </a:ext>
            </a:extLst>
          </p:cNvPr>
          <p:cNvSpPr>
            <a:spLocks noGrp="1"/>
          </p:cNvSpPr>
          <p:nvPr>
            <p:ph type="body" sz="quarter" idx="32"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34000">
                <a:schemeClr val="tx1">
                  <a:alpha val="0"/>
                </a:schemeClr>
              </a:gs>
            </a:gsLst>
            <a:lin ang="2700000" scaled="1"/>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17" name="Picture Placeholder 16">
            <a:extLst>
              <a:ext uri="{FF2B5EF4-FFF2-40B4-BE49-F238E27FC236}">
                <a16:creationId xmlns:a16="http://schemas.microsoft.com/office/drawing/2014/main" id="{5B5D6B1C-6262-4AF0-90EE-88B7D7185125}"/>
              </a:ext>
            </a:extLst>
          </p:cNvPr>
          <p:cNvSpPr>
            <a:spLocks noGrp="1"/>
          </p:cNvSpPr>
          <p:nvPr>
            <p:ph type="pic" sz="quarter" idx="23" hasCustomPrompt="1"/>
          </p:nvPr>
        </p:nvSpPr>
        <p:spPr>
          <a:xfrm>
            <a:off x="8125074" y="1"/>
            <a:ext cx="4066927" cy="6887026"/>
          </a:xfrm>
          <a:custGeom>
            <a:avLst/>
            <a:gdLst>
              <a:gd name="connsiteX0" fmla="*/ 0 w 4066927"/>
              <a:gd name="connsiteY0" fmla="*/ 0 h 6858001"/>
              <a:gd name="connsiteX1" fmla="*/ 4066927 w 4066927"/>
              <a:gd name="connsiteY1" fmla="*/ 0 h 6858001"/>
              <a:gd name="connsiteX2" fmla="*/ 4066927 w 4066927"/>
              <a:gd name="connsiteY2" fmla="*/ 6858001 h 6858001"/>
              <a:gd name="connsiteX3" fmla="*/ 1853351 w 4066927"/>
              <a:gd name="connsiteY3" fmla="*/ 6858001 h 6858001"/>
              <a:gd name="connsiteX4" fmla="*/ 1853351 w 4066927"/>
              <a:gd name="connsiteY4" fmla="*/ 6857886 h 6858001"/>
              <a:gd name="connsiteX5" fmla="*/ 1743436 w 4066927"/>
              <a:gd name="connsiteY5" fmla="*/ 6857886 h 6858001"/>
              <a:gd name="connsiteX6" fmla="*/ 8175 w 4066927"/>
              <a:gd name="connsiteY6" fmla="*/ 5022173 h 6858001"/>
              <a:gd name="connsiteX7" fmla="*/ 0 w 4066927"/>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66927" h="6858001">
                <a:moveTo>
                  <a:pt x="0" y="0"/>
                </a:moveTo>
                <a:lnTo>
                  <a:pt x="4066927" y="0"/>
                </a:lnTo>
                <a:lnTo>
                  <a:pt x="4066927"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Clicking along the edge of purple container and change the shape fill colour.</a:t>
            </a:r>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AU" dirty="0"/>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0" name="Content Placeholder 19">
            <a:extLst>
              <a:ext uri="{FF2B5EF4-FFF2-40B4-BE49-F238E27FC236}">
                <a16:creationId xmlns:a16="http://schemas.microsoft.com/office/drawing/2014/main" id="{AF12626A-8317-4616-9DEA-523330E3B61A}"/>
              </a:ext>
            </a:extLst>
          </p:cNvPr>
          <p:cNvSpPr>
            <a:spLocks noGrp="1"/>
          </p:cNvSpPr>
          <p:nvPr>
            <p:ph sz="quarter" idx="24"/>
          </p:nvPr>
        </p:nvSpPr>
        <p:spPr>
          <a:xfrm>
            <a:off x="695326" y="2030400"/>
            <a:ext cx="7096124" cy="4278920"/>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dirty="0" smtClean="0">
                <a:solidFill>
                  <a:schemeClr val="bg1"/>
                </a:solidFill>
              </a:defRPr>
            </a:lvl1pPr>
            <a:lvl2pPr>
              <a:defRPr lang="en-US" sz="1400" dirty="0" smtClean="0">
                <a:solidFill>
                  <a:schemeClr val="bg1"/>
                </a:solidFill>
              </a:defRPr>
            </a:lvl2pPr>
            <a:lvl3pPr>
              <a:defRPr lang="en-US" sz="1400" dirty="0" smtClean="0">
                <a:solidFill>
                  <a:schemeClr val="bg1"/>
                </a:solidFill>
              </a:defRPr>
            </a:lvl3pPr>
            <a:lvl4pPr>
              <a:defRPr lang="en-US" sz="1400" dirty="0" smtClean="0">
                <a:solidFill>
                  <a:schemeClr val="bg1"/>
                </a:solidFill>
              </a:defRPr>
            </a:lvl4pPr>
            <a:lvl5pPr>
              <a:defRPr lang="en-AU" sz="1400" dirty="0">
                <a:solidFill>
                  <a:schemeClr val="bg1"/>
                </a:solidFill>
              </a:defRPr>
            </a:lvl5pPr>
          </a:lstStyle>
          <a:p>
            <a:pPr lvl="0">
              <a:spcAft>
                <a:spcPts val="1200"/>
              </a:spcAft>
            </a:pPr>
            <a:r>
              <a:rPr lang="en-US"/>
              <a:t>Click to edit Master text styles</a:t>
            </a:r>
          </a:p>
          <a:p>
            <a:pPr lvl="1">
              <a:spcAft>
                <a:spcPts val="1200"/>
              </a:spcAft>
            </a:pPr>
            <a:r>
              <a:rPr lang="en-US"/>
              <a:t>Second level</a:t>
            </a:r>
          </a:p>
          <a:p>
            <a:pPr lvl="2">
              <a:spcAft>
                <a:spcPts val="1200"/>
              </a:spcAft>
            </a:pPr>
            <a:r>
              <a:rPr lang="en-US"/>
              <a:t>Third level</a:t>
            </a:r>
          </a:p>
          <a:p>
            <a:pPr lvl="3">
              <a:spcAft>
                <a:spcPts val="1200"/>
              </a:spcAft>
            </a:pPr>
            <a:r>
              <a:rPr lang="en-US"/>
              <a:t>Fourth level</a:t>
            </a:r>
          </a:p>
          <a:p>
            <a:pPr lvl="4">
              <a:spcAft>
                <a:spcPts val="1200"/>
              </a:spcAft>
            </a:pPr>
            <a:r>
              <a:rPr lang="en-US"/>
              <a:t>Fifth level</a:t>
            </a:r>
            <a:endParaRPr lang="en-AU" dirty="0"/>
          </a:p>
        </p:txBody>
      </p:sp>
      <p:sp>
        <p:nvSpPr>
          <p:cNvPr id="21" name="Title 1">
            <a:extLst>
              <a:ext uri="{FF2B5EF4-FFF2-40B4-BE49-F238E27FC236}">
                <a16:creationId xmlns:a16="http://schemas.microsoft.com/office/drawing/2014/main" id="{9AC21342-65B5-43EB-A61C-CC10FC7BD7B3}"/>
              </a:ext>
            </a:extLst>
          </p:cNvPr>
          <p:cNvSpPr>
            <a:spLocks noGrp="1"/>
          </p:cNvSpPr>
          <p:nvPr>
            <p:ph type="title"/>
          </p:nvPr>
        </p:nvSpPr>
        <p:spPr>
          <a:xfrm>
            <a:off x="695326" y="763200"/>
            <a:ext cx="7096125" cy="503510"/>
          </a:xfrm>
        </p:spPr>
        <p:txBody>
          <a:bodyPr anchor="t">
            <a:noAutofit/>
          </a:bodyPr>
          <a:lstStyle>
            <a:lvl1pPr>
              <a:defRPr sz="3800">
                <a:solidFill>
                  <a:schemeClr val="bg1"/>
                </a:solidFill>
              </a:defRPr>
            </a:lvl1pPr>
          </a:lstStyle>
          <a:p>
            <a:r>
              <a:rPr lang="en-US" dirty="0"/>
              <a:t>Click to edit Master title style</a:t>
            </a:r>
            <a:endParaRPr lang="en-AU" dirty="0"/>
          </a:p>
        </p:txBody>
      </p:sp>
      <p:sp>
        <p:nvSpPr>
          <p:cNvPr id="22" name="Text Placeholder 5">
            <a:extLst>
              <a:ext uri="{FF2B5EF4-FFF2-40B4-BE49-F238E27FC236}">
                <a16:creationId xmlns:a16="http://schemas.microsoft.com/office/drawing/2014/main" id="{09B74B0F-B518-4927-A74F-313B2EC26106}"/>
              </a:ext>
            </a:extLst>
          </p:cNvPr>
          <p:cNvSpPr>
            <a:spLocks noGrp="1"/>
          </p:cNvSpPr>
          <p:nvPr>
            <p:ph type="body" sz="quarter" idx="31" hasCustomPrompt="1"/>
          </p:nvPr>
        </p:nvSpPr>
        <p:spPr>
          <a:xfrm>
            <a:off x="695325" y="1364400"/>
            <a:ext cx="7096125" cy="506132"/>
          </a:xfrm>
          <a:prstGeom prst="rect">
            <a:avLst/>
          </a:prstGeom>
        </p:spPr>
        <p:txBody>
          <a:bodyPr>
            <a:noAutofit/>
          </a:bodyPr>
          <a:lstStyle>
            <a:lvl1pPr>
              <a:lnSpc>
                <a:spcPct val="100000"/>
              </a:lnSpc>
              <a:defRPr sz="1600" b="0">
                <a:solidFill>
                  <a:schemeClr val="bg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3">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AC95EBE-2B41-83C2-04AE-F53ADADC5543}"/>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24" name="Title 1">
            <a:extLst>
              <a:ext uri="{FF2B5EF4-FFF2-40B4-BE49-F238E27FC236}">
                <a16:creationId xmlns:a16="http://schemas.microsoft.com/office/drawing/2014/main" id="{FE9A60ED-79D3-4B3F-A150-9831CF0023BF}"/>
              </a:ext>
            </a:extLst>
          </p:cNvPr>
          <p:cNvSpPr>
            <a:spLocks noGrp="1"/>
          </p:cNvSpPr>
          <p:nvPr>
            <p:ph type="title" hasCustomPrompt="1"/>
          </p:nvPr>
        </p:nvSpPr>
        <p:spPr>
          <a:xfrm>
            <a:off x="6387492" y="2827030"/>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accent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25" name="Text Placeholder 6">
            <a:extLst>
              <a:ext uri="{FF2B5EF4-FFF2-40B4-BE49-F238E27FC236}">
                <a16:creationId xmlns:a16="http://schemas.microsoft.com/office/drawing/2014/main" id="{BCDA3659-A7C6-451A-99C1-5E9DC9C183D5}"/>
              </a:ext>
            </a:extLst>
          </p:cNvPr>
          <p:cNvSpPr>
            <a:spLocks noGrp="1"/>
          </p:cNvSpPr>
          <p:nvPr>
            <p:ph type="body" sz="quarter" idx="11" hasCustomPrompt="1"/>
          </p:nvPr>
        </p:nvSpPr>
        <p:spPr>
          <a:xfrm>
            <a:off x="6387464" y="4354056"/>
            <a:ext cx="5116831" cy="246221"/>
          </a:xfrm>
          <a:prstGeom prst="rect">
            <a:avLst/>
          </a:prstGeom>
        </p:spPr>
        <p:txBody>
          <a:bodyPr vert="horz" wrap="square" lIns="0" tIns="0" rIns="0" bIns="0" rtlCol="0" anchor="t">
            <a:noAutofit/>
          </a:bodyPr>
          <a:lstStyle>
            <a:lvl1pPr>
              <a:defRPr lang="en-US" sz="1600" b="1" spc="0" baseline="0" dirty="0">
                <a:solidFill>
                  <a:schemeClr val="accent1"/>
                </a:solidFill>
                <a:latin typeface="+mn-lt"/>
                <a:ea typeface="+mj-ea"/>
                <a:cs typeface="+mj-cs"/>
              </a:defRPr>
            </a:lvl1pPr>
          </a:lstStyle>
          <a:p>
            <a:pPr lvl="0">
              <a:lnSpc>
                <a:spcPct val="100000"/>
              </a:lnSpc>
              <a:spcBef>
                <a:spcPct val="0"/>
              </a:spcBef>
            </a:pPr>
            <a:r>
              <a:rPr lang="en-US" dirty="0"/>
              <a:t>Presentation subtitle goes here</a:t>
            </a:r>
          </a:p>
        </p:txBody>
      </p:sp>
      <p:sp>
        <p:nvSpPr>
          <p:cNvPr id="29" name="Text Placeholder 27">
            <a:extLst>
              <a:ext uri="{FF2B5EF4-FFF2-40B4-BE49-F238E27FC236}">
                <a16:creationId xmlns:a16="http://schemas.microsoft.com/office/drawing/2014/main" id="{3BFDD502-55B1-4F89-AAFD-9DDC1140D50F}"/>
              </a:ext>
            </a:extLst>
          </p:cNvPr>
          <p:cNvSpPr>
            <a:spLocks noGrp="1"/>
          </p:cNvSpPr>
          <p:nvPr>
            <p:ph type="body" sz="quarter" idx="12" hasCustomPrompt="1"/>
          </p:nvPr>
        </p:nvSpPr>
        <p:spPr>
          <a:xfrm>
            <a:off x="10314000" y="360000"/>
            <a:ext cx="1508400" cy="3924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Tree>
    <p:extLst>
      <p:ext uri="{BB962C8B-B14F-4D97-AF65-F5344CB8AC3E}">
        <p14:creationId xmlns:p14="http://schemas.microsoft.com/office/powerpoint/2010/main" val="713043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1"/>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32144"/>
            <a:ext cx="3888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293490" y="-1"/>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293490" y="3432144"/>
            <a:ext cx="3924000" cy="3425856"/>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endParaRPr lang="en-AU" dirty="0"/>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a:xfrm>
            <a:off x="11208568" y="6526800"/>
            <a:ext cx="288032" cy="108000"/>
          </a:xfrm>
        </p:spPr>
        <p:txBody>
          <a:bodyPr/>
          <a:lstStyle>
            <a:lvl1pPr>
              <a:defRPr>
                <a:solidFill>
                  <a:schemeClr val="bg1"/>
                </a:solidFill>
              </a:defRPr>
            </a:lvl1pPr>
          </a:lstStyle>
          <a:p>
            <a:fld id="{E917DE0E-AFB1-41FD-BC35-27DB61CA125F}" type="slidenum">
              <a:rPr lang="en-AU" smtClean="0"/>
              <a:pPr/>
              <a:t>‹#›</a:t>
            </a:fld>
            <a:endParaRPr lang="en-AU" dirty="0"/>
          </a:p>
        </p:txBody>
      </p:sp>
      <p:sp>
        <p:nvSpPr>
          <p:cNvPr id="22" name="Content Placeholder 21">
            <a:extLst>
              <a:ext uri="{FF2B5EF4-FFF2-40B4-BE49-F238E27FC236}">
                <a16:creationId xmlns:a16="http://schemas.microsoft.com/office/drawing/2014/main" id="{7E880590-31EE-469A-A906-EE62AC106577}"/>
              </a:ext>
            </a:extLst>
          </p:cNvPr>
          <p:cNvSpPr>
            <a:spLocks noGrp="1"/>
          </p:cNvSpPr>
          <p:nvPr>
            <p:ph sz="quarter" idx="23"/>
          </p:nvPr>
        </p:nvSpPr>
        <p:spPr>
          <a:xfrm>
            <a:off x="695325" y="2030400"/>
            <a:ext cx="3384000" cy="4206912"/>
          </a:xfrm>
          <a:custGeom>
            <a:avLst/>
            <a:gdLst>
              <a:gd name="connsiteX0" fmla="*/ 0 w 3384000"/>
              <a:gd name="connsiteY0" fmla="*/ 0 h 3240087"/>
              <a:gd name="connsiteX1" fmla="*/ 3384000 w 3384000"/>
              <a:gd name="connsiteY1" fmla="*/ 0 h 3240087"/>
              <a:gd name="connsiteX2" fmla="*/ 3384000 w 3384000"/>
              <a:gd name="connsiteY2" fmla="*/ 3240087 h 3240087"/>
              <a:gd name="connsiteX3" fmla="*/ 0 w 3384000"/>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3384000" h="3240087">
                <a:moveTo>
                  <a:pt x="0" y="0"/>
                </a:moveTo>
                <a:lnTo>
                  <a:pt x="3384000" y="0"/>
                </a:lnTo>
                <a:lnTo>
                  <a:pt x="3384000" y="3240087"/>
                </a:lnTo>
                <a:lnTo>
                  <a:pt x="0" y="3240087"/>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3" name="Text Placeholder 5">
            <a:extLst>
              <a:ext uri="{FF2B5EF4-FFF2-40B4-BE49-F238E27FC236}">
                <a16:creationId xmlns:a16="http://schemas.microsoft.com/office/drawing/2014/main" id="{088CFC63-6AC8-47EA-B1E4-85A2108A3BDE}"/>
              </a:ext>
            </a:extLst>
          </p:cNvPr>
          <p:cNvSpPr>
            <a:spLocks noGrp="1"/>
          </p:cNvSpPr>
          <p:nvPr>
            <p:ph type="body" sz="quarter" idx="31" hasCustomPrompt="1"/>
          </p:nvPr>
        </p:nvSpPr>
        <p:spPr>
          <a:xfrm>
            <a:off x="695326" y="1364400"/>
            <a:ext cx="33845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4" name="Title 3">
            <a:extLst>
              <a:ext uri="{FF2B5EF4-FFF2-40B4-BE49-F238E27FC236}">
                <a16:creationId xmlns:a16="http://schemas.microsoft.com/office/drawing/2014/main" id="{A4BF4B32-3145-473F-ACA2-E9AC7D19BD3C}"/>
              </a:ext>
            </a:extLst>
          </p:cNvPr>
          <p:cNvSpPr>
            <a:spLocks noGrp="1"/>
          </p:cNvSpPr>
          <p:nvPr>
            <p:ph type="title" hasCustomPrompt="1"/>
          </p:nvPr>
        </p:nvSpPr>
        <p:spPr>
          <a:xfrm>
            <a:off x="695326" y="763200"/>
            <a:ext cx="3384550" cy="469056"/>
          </a:xfrm>
        </p:spPr>
        <p:txBody>
          <a:bodyPr/>
          <a:lstStyle/>
          <a:p>
            <a:r>
              <a:rPr lang="en-US" dirty="0"/>
              <a:t>Title style</a:t>
            </a:r>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897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4000" y="3183349"/>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07050" y="3182602"/>
            <a:ext cx="3384000" cy="2518938"/>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400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07050" y="2030400"/>
            <a:ext cx="3384000" cy="1080194"/>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endParaRPr lang="en-AU" dirty="0"/>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dirty="0"/>
          </a:p>
        </p:txBody>
      </p:sp>
      <p:sp>
        <p:nvSpPr>
          <p:cNvPr id="22" name="Text Placeholder 5">
            <a:extLst>
              <a:ext uri="{FF2B5EF4-FFF2-40B4-BE49-F238E27FC236}">
                <a16:creationId xmlns:a16="http://schemas.microsoft.com/office/drawing/2014/main" id="{D945792A-E478-4C06-AA1A-F66F0D1360C5}"/>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9"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4000"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9"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4000" y="4797421"/>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7" y="4797520"/>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endParaRPr lang="en-AU" dirty="0"/>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dirty="0"/>
          </a:p>
        </p:txBody>
      </p:sp>
      <p:sp>
        <p:nvSpPr>
          <p:cNvPr id="3" name="Content Placeholder 2">
            <a:extLst>
              <a:ext uri="{FF2B5EF4-FFF2-40B4-BE49-F238E27FC236}">
                <a16:creationId xmlns:a16="http://schemas.microsoft.com/office/drawing/2014/main" id="{B91D2368-D448-4F04-824D-4A3EF656D5ED}"/>
              </a:ext>
            </a:extLst>
          </p:cNvPr>
          <p:cNvSpPr>
            <a:spLocks noGrp="1"/>
          </p:cNvSpPr>
          <p:nvPr>
            <p:ph sz="quarter" idx="41" hasCustomPrompt="1"/>
          </p:nvPr>
        </p:nvSpPr>
        <p:spPr>
          <a:xfrm>
            <a:off x="1944150"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7" name="Content Placeholder 2">
            <a:extLst>
              <a:ext uri="{FF2B5EF4-FFF2-40B4-BE49-F238E27FC236}">
                <a16:creationId xmlns:a16="http://schemas.microsoft.com/office/drawing/2014/main" id="{A9649456-8637-4360-BBD3-85C56C7B2274}"/>
              </a:ext>
            </a:extLst>
          </p:cNvPr>
          <p:cNvSpPr>
            <a:spLocks noGrp="1"/>
          </p:cNvSpPr>
          <p:nvPr>
            <p:ph sz="quarter" idx="42" hasCustomPrompt="1"/>
          </p:nvPr>
        </p:nvSpPr>
        <p:spPr>
          <a:xfrm>
            <a:off x="5628481"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38" name="Text Placeholder 14">
            <a:extLst>
              <a:ext uri="{FF2B5EF4-FFF2-40B4-BE49-F238E27FC236}">
                <a16:creationId xmlns:a16="http://schemas.microsoft.com/office/drawing/2014/main" id="{ABC2BBD3-CE16-4D42-BE52-82E0EEDC9726}"/>
              </a:ext>
            </a:extLst>
          </p:cNvPr>
          <p:cNvSpPr>
            <a:spLocks noGrp="1"/>
          </p:cNvSpPr>
          <p:nvPr>
            <p:ph type="body" sz="quarter" idx="43" hasCustomPrompt="1"/>
          </p:nvPr>
        </p:nvSpPr>
        <p:spPr>
          <a:xfrm>
            <a:off x="8091107" y="2650806"/>
            <a:ext cx="3384000" cy="240219"/>
          </a:xfrm>
          <a:prstGeom prst="rect">
            <a:avLst/>
          </a:prstGeom>
        </p:spPr>
        <p:txBody>
          <a:bodyPr/>
          <a:lstStyle>
            <a:lvl1pPr algn="ctr">
              <a:lnSpc>
                <a:spcPct val="100000"/>
              </a:lnSpc>
              <a:defRPr lang="en-US" sz="14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9" name="Content Placeholder 2">
            <a:extLst>
              <a:ext uri="{FF2B5EF4-FFF2-40B4-BE49-F238E27FC236}">
                <a16:creationId xmlns:a16="http://schemas.microsoft.com/office/drawing/2014/main" id="{C5A7B488-C2A3-4A1D-9325-F1CD7F4FEF8D}"/>
              </a:ext>
            </a:extLst>
          </p:cNvPr>
          <p:cNvSpPr>
            <a:spLocks noGrp="1"/>
          </p:cNvSpPr>
          <p:nvPr>
            <p:ph sz="quarter" idx="44" hasCustomPrompt="1"/>
          </p:nvPr>
        </p:nvSpPr>
        <p:spPr>
          <a:xfrm>
            <a:off x="9315588" y="1700907"/>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0" name="Content Placeholder 2">
            <a:extLst>
              <a:ext uri="{FF2B5EF4-FFF2-40B4-BE49-F238E27FC236}">
                <a16:creationId xmlns:a16="http://schemas.microsoft.com/office/drawing/2014/main" id="{A07AED75-9446-4235-B6D5-E94B587A90EC}"/>
              </a:ext>
            </a:extLst>
          </p:cNvPr>
          <p:cNvSpPr>
            <a:spLocks noGrp="1"/>
          </p:cNvSpPr>
          <p:nvPr>
            <p:ph sz="quarter" idx="45" hasCustomPrompt="1"/>
          </p:nvPr>
        </p:nvSpPr>
        <p:spPr>
          <a:xfrm>
            <a:off x="1944150"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1" name="Content Placeholder 2">
            <a:extLst>
              <a:ext uri="{FF2B5EF4-FFF2-40B4-BE49-F238E27FC236}">
                <a16:creationId xmlns:a16="http://schemas.microsoft.com/office/drawing/2014/main" id="{154C06CF-1094-450B-B523-120305F61CF8}"/>
              </a:ext>
            </a:extLst>
          </p:cNvPr>
          <p:cNvSpPr>
            <a:spLocks noGrp="1"/>
          </p:cNvSpPr>
          <p:nvPr>
            <p:ph sz="quarter" idx="46" hasCustomPrompt="1"/>
          </p:nvPr>
        </p:nvSpPr>
        <p:spPr>
          <a:xfrm>
            <a:off x="5628481"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42" name="Content Placeholder 2">
            <a:extLst>
              <a:ext uri="{FF2B5EF4-FFF2-40B4-BE49-F238E27FC236}">
                <a16:creationId xmlns:a16="http://schemas.microsoft.com/office/drawing/2014/main" id="{A79A2BE6-224B-4008-A847-524C659BA6DE}"/>
              </a:ext>
            </a:extLst>
          </p:cNvPr>
          <p:cNvSpPr>
            <a:spLocks noGrp="1"/>
          </p:cNvSpPr>
          <p:nvPr>
            <p:ph sz="quarter" idx="47" hasCustomPrompt="1"/>
          </p:nvPr>
        </p:nvSpPr>
        <p:spPr>
          <a:xfrm>
            <a:off x="9315588" y="3857581"/>
            <a:ext cx="935038" cy="935038"/>
          </a:xfrm>
          <a:prstGeom prst="rect">
            <a:avLst/>
          </a:prstGeom>
        </p:spPr>
        <p:txBody>
          <a:bodyPr>
            <a:normAutofit/>
          </a:bodyPr>
          <a:lstStyle>
            <a:lvl1pPr algn="ctr">
              <a:defRPr sz="1000"/>
            </a:lvl1pPr>
          </a:lstStyle>
          <a:p>
            <a:pPr lvl="0"/>
            <a:r>
              <a:rPr lang="en-US" dirty="0"/>
              <a:t>Click icon to insert icon</a:t>
            </a:r>
          </a:p>
          <a:p>
            <a:pPr lvl="0"/>
            <a:endParaRPr lang="en-US" dirty="0"/>
          </a:p>
        </p:txBody>
      </p:sp>
      <p:sp>
        <p:nvSpPr>
          <p:cNvPr id="50" name="Text Placeholder 49">
            <a:extLst>
              <a:ext uri="{FF2B5EF4-FFF2-40B4-BE49-F238E27FC236}">
                <a16:creationId xmlns:a16="http://schemas.microsoft.com/office/drawing/2014/main" id="{B2B5AAD5-088A-40FA-8D98-F1660EE94401}"/>
              </a:ext>
            </a:extLst>
          </p:cNvPr>
          <p:cNvSpPr>
            <a:spLocks noGrp="1"/>
          </p:cNvSpPr>
          <p:nvPr>
            <p:ph type="body" sz="quarter" idx="20"/>
          </p:nvPr>
        </p:nvSpPr>
        <p:spPr>
          <a:xfrm>
            <a:off x="719669"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1" name="Text Placeholder 50">
            <a:extLst>
              <a:ext uri="{FF2B5EF4-FFF2-40B4-BE49-F238E27FC236}">
                <a16:creationId xmlns:a16="http://schemas.microsoft.com/office/drawing/2014/main" id="{B96D700E-8A32-4E42-821F-DCAA6F725DDB}"/>
              </a:ext>
            </a:extLst>
          </p:cNvPr>
          <p:cNvSpPr>
            <a:spLocks noGrp="1"/>
          </p:cNvSpPr>
          <p:nvPr>
            <p:ph type="body" sz="quarter" idx="48"/>
          </p:nvPr>
        </p:nvSpPr>
        <p:spPr>
          <a:xfrm>
            <a:off x="4404000"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2" name="Text Placeholder 51">
            <a:extLst>
              <a:ext uri="{FF2B5EF4-FFF2-40B4-BE49-F238E27FC236}">
                <a16:creationId xmlns:a16="http://schemas.microsoft.com/office/drawing/2014/main" id="{B4C604B0-1898-4D36-B3EA-B6BC5BA6D5F0}"/>
              </a:ext>
            </a:extLst>
          </p:cNvPr>
          <p:cNvSpPr>
            <a:spLocks noGrp="1"/>
          </p:cNvSpPr>
          <p:nvPr>
            <p:ph type="body" sz="quarter" idx="49"/>
          </p:nvPr>
        </p:nvSpPr>
        <p:spPr>
          <a:xfrm>
            <a:off x="8091107" y="2924944"/>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3" name="Text Placeholder 52">
            <a:extLst>
              <a:ext uri="{FF2B5EF4-FFF2-40B4-BE49-F238E27FC236}">
                <a16:creationId xmlns:a16="http://schemas.microsoft.com/office/drawing/2014/main" id="{E99A811A-E6D0-4129-9394-A6BD6BC81158}"/>
              </a:ext>
            </a:extLst>
          </p:cNvPr>
          <p:cNvSpPr>
            <a:spLocks noGrp="1"/>
          </p:cNvSpPr>
          <p:nvPr>
            <p:ph type="body" sz="quarter" idx="50"/>
          </p:nvPr>
        </p:nvSpPr>
        <p:spPr>
          <a:xfrm>
            <a:off x="719669"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4" name="Text Placeholder 53">
            <a:extLst>
              <a:ext uri="{FF2B5EF4-FFF2-40B4-BE49-F238E27FC236}">
                <a16:creationId xmlns:a16="http://schemas.microsoft.com/office/drawing/2014/main" id="{92ABE221-1714-464C-9F47-13AA952154A9}"/>
              </a:ext>
            </a:extLst>
          </p:cNvPr>
          <p:cNvSpPr>
            <a:spLocks noGrp="1"/>
          </p:cNvSpPr>
          <p:nvPr>
            <p:ph type="body" sz="quarter" idx="51"/>
          </p:nvPr>
        </p:nvSpPr>
        <p:spPr>
          <a:xfrm>
            <a:off x="4404000"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55" name="Text Placeholder 54">
            <a:extLst>
              <a:ext uri="{FF2B5EF4-FFF2-40B4-BE49-F238E27FC236}">
                <a16:creationId xmlns:a16="http://schemas.microsoft.com/office/drawing/2014/main" id="{D31D0BA8-500F-44DE-802E-21AECAE96B24}"/>
              </a:ext>
            </a:extLst>
          </p:cNvPr>
          <p:cNvSpPr>
            <a:spLocks noGrp="1"/>
          </p:cNvSpPr>
          <p:nvPr>
            <p:ph type="body" sz="quarter" idx="52"/>
          </p:nvPr>
        </p:nvSpPr>
        <p:spPr>
          <a:xfrm>
            <a:off x="8091107" y="5102086"/>
            <a:ext cx="3384000" cy="648000"/>
          </a:xfrm>
          <a:custGeom>
            <a:avLst/>
            <a:gdLst>
              <a:gd name="connsiteX0" fmla="*/ 0 w 3384000"/>
              <a:gd name="connsiteY0" fmla="*/ 0 h 648000"/>
              <a:gd name="connsiteX1" fmla="*/ 3384000 w 3384000"/>
              <a:gd name="connsiteY1" fmla="*/ 0 h 648000"/>
              <a:gd name="connsiteX2" fmla="*/ 3384000 w 3384000"/>
              <a:gd name="connsiteY2" fmla="*/ 648000 h 648000"/>
              <a:gd name="connsiteX3" fmla="*/ 0 w 3384000"/>
              <a:gd name="connsiteY3" fmla="*/ 648000 h 648000"/>
            </a:gdLst>
            <a:ahLst/>
            <a:cxnLst>
              <a:cxn ang="0">
                <a:pos x="connsiteX0" y="connsiteY0"/>
              </a:cxn>
              <a:cxn ang="0">
                <a:pos x="connsiteX1" y="connsiteY1"/>
              </a:cxn>
              <a:cxn ang="0">
                <a:pos x="connsiteX2" y="connsiteY2"/>
              </a:cxn>
              <a:cxn ang="0">
                <a:pos x="connsiteX3" y="connsiteY3"/>
              </a:cxn>
            </a:cxnLst>
            <a:rect l="l" t="t" r="r" b="b"/>
            <a:pathLst>
              <a:path w="3384000" h="648000">
                <a:moveTo>
                  <a:pt x="0" y="0"/>
                </a:moveTo>
                <a:lnTo>
                  <a:pt x="3384000" y="0"/>
                </a:lnTo>
                <a:lnTo>
                  <a:pt x="3384000" y="648000"/>
                </a:lnTo>
                <a:lnTo>
                  <a:pt x="0" y="648000"/>
                </a:lnTo>
                <a:close/>
              </a:path>
            </a:pathLst>
          </a:custGeom>
        </p:spPr>
        <p:txBody>
          <a:bodyPr wrap="square">
            <a:noAutofit/>
          </a:bodyPr>
          <a:lstStyle>
            <a:lvl1pPr algn="ctr">
              <a:lnSpc>
                <a:spcPct val="100000"/>
              </a:lnSpc>
              <a:spcBef>
                <a:spcPts val="0"/>
              </a:spcBef>
              <a:spcAft>
                <a:spcPts val="0"/>
              </a:spcAft>
              <a:defRPr lang="en-US" sz="1400" b="0" dirty="0"/>
            </a:lvl1pPr>
            <a:lvl2pPr marL="171450" indent="-171450" algn="ctr">
              <a:lnSpc>
                <a:spcPct val="100000"/>
              </a:lnSpc>
              <a:spcBef>
                <a:spcPts val="0"/>
              </a:spcBef>
              <a:spcAft>
                <a:spcPts val="0"/>
              </a:spcAft>
              <a:buClr>
                <a:schemeClr val="accent1"/>
              </a:buClr>
              <a:buFont typeface="Arial" panose="020B0604020202020204" pitchFamily="34" charset="0"/>
              <a:buChar char="•"/>
              <a:defRPr lang="en-US" sz="14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112705" y="2012495"/>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2886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2886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65655" y="2012495"/>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8181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8181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719695" y="2012495"/>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35851"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35851"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48303" y="2012495"/>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64459" y="3956535"/>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64459" y="4230673"/>
            <a:ext cx="2351996" cy="1516648"/>
          </a:xfrm>
          <a:prstGeom prst="rect">
            <a:avLst/>
          </a:prstGeom>
        </p:spPr>
        <p:txBody>
          <a:bodyPr>
            <a:normAutofit/>
          </a:bodyPr>
          <a:lstStyle>
            <a:lvl1pPr algn="ctr">
              <a:lnSpc>
                <a:spcPct val="100000"/>
              </a:lnSpc>
              <a:defRPr lang="en-US" sz="1600" b="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Click to edit Master text styles</a:t>
            </a:r>
          </a:p>
          <a:p>
            <a:pPr lvl="1"/>
            <a:r>
              <a:rPr lang="en-US"/>
              <a:t>Second level</a:t>
            </a:r>
          </a:p>
        </p:txBody>
      </p:sp>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dirty="0"/>
              <a:t>Click to edit Master title style</a:t>
            </a:r>
            <a:endParaRPr lang="en-AU" dirty="0"/>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endParaRPr lang="en-AU" dirty="0"/>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5200"/>
          </a:xfrm>
          <a:prstGeom prst="rect">
            <a:avLst/>
          </a:prstGeom>
          <a:solidFill>
            <a:schemeClr val="accent1"/>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5" name="Content Placeholder 14">
            <a:extLst>
              <a:ext uri="{FF2B5EF4-FFF2-40B4-BE49-F238E27FC236}">
                <a16:creationId xmlns:a16="http://schemas.microsoft.com/office/drawing/2014/main" id="{6102FA23-4F6E-4CE7-83FA-05BAC2F85D52}"/>
              </a:ext>
            </a:extLst>
          </p:cNvPr>
          <p:cNvSpPr>
            <a:spLocks noGrp="1"/>
          </p:cNvSpPr>
          <p:nvPr>
            <p:ph sz="quarter" idx="21"/>
          </p:nvPr>
        </p:nvSpPr>
        <p:spPr>
          <a:xfrm>
            <a:off x="695324" y="2163010"/>
            <a:ext cx="5197808" cy="3701390"/>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6" name="Text Placeholder 5">
            <a:extLst>
              <a:ext uri="{FF2B5EF4-FFF2-40B4-BE49-F238E27FC236}">
                <a16:creationId xmlns:a16="http://schemas.microsoft.com/office/drawing/2014/main" id="{E77735E5-7E07-439E-A173-ACABCE0324C3}"/>
              </a:ext>
            </a:extLst>
          </p:cNvPr>
          <p:cNvSpPr>
            <a:spLocks noGrp="1"/>
          </p:cNvSpPr>
          <p:nvPr>
            <p:ph type="body" sz="quarter" idx="31" hasCustomPrompt="1"/>
          </p:nvPr>
        </p:nvSpPr>
        <p:spPr>
          <a:xfrm>
            <a:off x="695324" y="1552567"/>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979200"/>
            <a:ext cx="5112000" cy="4884587"/>
          </a:xfrm>
          <a:prstGeom prst="rect">
            <a:avLst/>
          </a:prstGeom>
          <a:solidFill>
            <a:srgbClr val="962A8B"/>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endParaRPr lang="en-AU" dirty="0"/>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dirty="0"/>
          </a:p>
        </p:txBody>
      </p:sp>
      <p:sp>
        <p:nvSpPr>
          <p:cNvPr id="10" name="Content Placeholder 9">
            <a:extLst>
              <a:ext uri="{FF2B5EF4-FFF2-40B4-BE49-F238E27FC236}">
                <a16:creationId xmlns:a16="http://schemas.microsoft.com/office/drawing/2014/main" id="{9DF16ADB-A971-4A3C-96F9-2639482B11CF}"/>
              </a:ext>
            </a:extLst>
          </p:cNvPr>
          <p:cNvSpPr>
            <a:spLocks noGrp="1"/>
          </p:cNvSpPr>
          <p:nvPr>
            <p:ph sz="quarter" idx="23"/>
          </p:nvPr>
        </p:nvSpPr>
        <p:spPr>
          <a:xfrm>
            <a:off x="695324" y="2163600"/>
            <a:ext cx="5197808" cy="37001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itle 1">
            <a:extLst>
              <a:ext uri="{FF2B5EF4-FFF2-40B4-BE49-F238E27FC236}">
                <a16:creationId xmlns:a16="http://schemas.microsoft.com/office/drawing/2014/main" id="{6475E2FC-2D3C-4D15-BB0D-D4B480A1F98B}"/>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4" name="Text Placeholder 5">
            <a:extLst>
              <a:ext uri="{FF2B5EF4-FFF2-40B4-BE49-F238E27FC236}">
                <a16:creationId xmlns:a16="http://schemas.microsoft.com/office/drawing/2014/main" id="{B0544620-FB92-442D-8D66-3B8ACA09391A}"/>
              </a:ext>
            </a:extLst>
          </p:cNvPr>
          <p:cNvSpPr>
            <a:spLocks noGrp="1"/>
          </p:cNvSpPr>
          <p:nvPr>
            <p:ph type="body" sz="quarter" idx="31" hasCustomPrompt="1"/>
          </p:nvPr>
        </p:nvSpPr>
        <p:spPr>
          <a:xfrm>
            <a:off x="695324"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335"/>
            <a:ext cx="5112000" cy="4885200"/>
          </a:xfrm>
          <a:prstGeom prst="rect">
            <a:avLst/>
          </a:prstGeom>
          <a:solidFill>
            <a:srgbClr val="D7D1CC"/>
          </a:solidFill>
        </p:spPr>
        <p:txBody>
          <a:bodyPr lIns="180000" rIns="180000" anchor="ctr">
            <a:normAutofit/>
          </a:bodyPr>
          <a:lstStyle>
            <a:lvl1pPr marL="108000" algn="l">
              <a:defRPr sz="1800">
                <a:solidFill>
                  <a:schemeClr val="tx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5" name="Content Placeholder 14">
            <a:extLst>
              <a:ext uri="{FF2B5EF4-FFF2-40B4-BE49-F238E27FC236}">
                <a16:creationId xmlns:a16="http://schemas.microsoft.com/office/drawing/2014/main" id="{97467BC2-B2BE-4205-B9B5-DA5CC1F6A008}"/>
              </a:ext>
            </a:extLst>
          </p:cNvPr>
          <p:cNvSpPr>
            <a:spLocks noGrp="1"/>
          </p:cNvSpPr>
          <p:nvPr>
            <p:ph sz="quarter" idx="23"/>
          </p:nvPr>
        </p:nvSpPr>
        <p:spPr>
          <a:xfrm>
            <a:off x="695323" y="2163599"/>
            <a:ext cx="5197808" cy="3729935"/>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6" name="Title 1">
            <a:extLst>
              <a:ext uri="{FF2B5EF4-FFF2-40B4-BE49-F238E27FC236}">
                <a16:creationId xmlns:a16="http://schemas.microsoft.com/office/drawing/2014/main" id="{D1D1FD25-98B7-4075-B181-7E91AA14BBA1}"/>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7" name="Text Placeholder 5">
            <a:extLst>
              <a:ext uri="{FF2B5EF4-FFF2-40B4-BE49-F238E27FC236}">
                <a16:creationId xmlns:a16="http://schemas.microsoft.com/office/drawing/2014/main" id="{AC596C78-2D0A-467F-BBBA-B45A6E93091E}"/>
              </a:ext>
            </a:extLst>
          </p:cNvPr>
          <p:cNvSpPr>
            <a:spLocks noGrp="1"/>
          </p:cNvSpPr>
          <p:nvPr>
            <p:ph type="body" sz="quarter" idx="31" hasCustomPrompt="1"/>
          </p:nvPr>
        </p:nvSpPr>
        <p:spPr>
          <a:xfrm>
            <a:off x="695323" y="1551600"/>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hasCustomPrompt="1"/>
          </p:nvPr>
        </p:nvSpPr>
        <p:spPr>
          <a:xfrm>
            <a:off x="6384600" y="1008286"/>
            <a:ext cx="5112000" cy="4885200"/>
          </a:xfrm>
          <a:prstGeom prst="rect">
            <a:avLst/>
          </a:prstGeom>
          <a:solidFill>
            <a:srgbClr val="999490"/>
          </a:solidFill>
        </p:spPr>
        <p:txBody>
          <a:bodyPr lIns="180000" rIns="180000" anchor="ctr">
            <a:normAutofit/>
          </a:bodyPr>
          <a:lstStyle>
            <a:lvl1pPr marL="108000" algn="l">
              <a:defRPr sz="1800">
                <a:solidFill>
                  <a:schemeClr val="bg1"/>
                </a:solidFill>
              </a:defRPr>
            </a:lvl1pPr>
          </a:lstStyle>
          <a:p>
            <a:pPr lvl="0"/>
            <a:r>
              <a:rPr lang="en-US" dirty="0"/>
              <a:t>Edit Master text styles</a:t>
            </a:r>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endParaRPr lang="en-AU" dirty="0"/>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dirty="0"/>
          </a:p>
        </p:txBody>
      </p:sp>
      <p:sp>
        <p:nvSpPr>
          <p:cNvPr id="14" name="Content Placeholder 13">
            <a:extLst>
              <a:ext uri="{FF2B5EF4-FFF2-40B4-BE49-F238E27FC236}">
                <a16:creationId xmlns:a16="http://schemas.microsoft.com/office/drawing/2014/main" id="{B6ED75D5-4A4F-4C1A-87D9-0AF5841C602D}"/>
              </a:ext>
            </a:extLst>
          </p:cNvPr>
          <p:cNvSpPr>
            <a:spLocks noGrp="1"/>
          </p:cNvSpPr>
          <p:nvPr>
            <p:ph sz="quarter" idx="21"/>
          </p:nvPr>
        </p:nvSpPr>
        <p:spPr>
          <a:xfrm>
            <a:off x="695251" y="2163599"/>
            <a:ext cx="5197808" cy="3729887"/>
          </a:xfrm>
          <a:custGeom>
            <a:avLst/>
            <a:gdLst>
              <a:gd name="connsiteX0" fmla="*/ 0 w 5197808"/>
              <a:gd name="connsiteY0" fmla="*/ 0 h 3240090"/>
              <a:gd name="connsiteX1" fmla="*/ 5197808 w 5197808"/>
              <a:gd name="connsiteY1" fmla="*/ 0 h 3240090"/>
              <a:gd name="connsiteX2" fmla="*/ 5197808 w 5197808"/>
              <a:gd name="connsiteY2" fmla="*/ 3240090 h 3240090"/>
              <a:gd name="connsiteX3" fmla="*/ 0 w 5197808"/>
              <a:gd name="connsiteY3" fmla="*/ 3240090 h 3240090"/>
            </a:gdLst>
            <a:ahLst/>
            <a:cxnLst>
              <a:cxn ang="0">
                <a:pos x="connsiteX0" y="connsiteY0"/>
              </a:cxn>
              <a:cxn ang="0">
                <a:pos x="connsiteX1" y="connsiteY1"/>
              </a:cxn>
              <a:cxn ang="0">
                <a:pos x="connsiteX2" y="connsiteY2"/>
              </a:cxn>
              <a:cxn ang="0">
                <a:pos x="connsiteX3" y="connsiteY3"/>
              </a:cxn>
            </a:cxnLst>
            <a:rect l="l" t="t" r="r" b="b"/>
            <a:pathLst>
              <a:path w="5197808" h="3240090">
                <a:moveTo>
                  <a:pt x="0" y="0"/>
                </a:moveTo>
                <a:lnTo>
                  <a:pt x="5197808" y="0"/>
                </a:lnTo>
                <a:lnTo>
                  <a:pt x="5197808" y="3240090"/>
                </a:lnTo>
                <a:lnTo>
                  <a:pt x="0" y="3240090"/>
                </a:ln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itle 1">
            <a:extLst>
              <a:ext uri="{FF2B5EF4-FFF2-40B4-BE49-F238E27FC236}">
                <a16:creationId xmlns:a16="http://schemas.microsoft.com/office/drawing/2014/main" id="{40B64CD2-00BE-477A-85FC-603E001D59A5}"/>
              </a:ext>
            </a:extLst>
          </p:cNvPr>
          <p:cNvSpPr>
            <a:spLocks noGrp="1"/>
          </p:cNvSpPr>
          <p:nvPr>
            <p:ph type="title" hasCustomPrompt="1"/>
          </p:nvPr>
        </p:nvSpPr>
        <p:spPr>
          <a:xfrm>
            <a:off x="695326" y="979200"/>
            <a:ext cx="5208588" cy="469056"/>
          </a:xfrm>
        </p:spPr>
        <p:txBody>
          <a:bodyPr/>
          <a:lstStyle>
            <a:lvl1pPr>
              <a:defRPr/>
            </a:lvl1pPr>
          </a:lstStyle>
          <a:p>
            <a:r>
              <a:rPr lang="en-AU" dirty="0"/>
              <a:t>Title here</a:t>
            </a:r>
          </a:p>
        </p:txBody>
      </p:sp>
      <p:sp>
        <p:nvSpPr>
          <p:cNvPr id="16" name="Text Placeholder 5">
            <a:extLst>
              <a:ext uri="{FF2B5EF4-FFF2-40B4-BE49-F238E27FC236}">
                <a16:creationId xmlns:a16="http://schemas.microsoft.com/office/drawing/2014/main" id="{906C11C8-809D-4D04-925A-33C6DB34BE57}"/>
              </a:ext>
            </a:extLst>
          </p:cNvPr>
          <p:cNvSpPr>
            <a:spLocks noGrp="1"/>
          </p:cNvSpPr>
          <p:nvPr>
            <p:ph type="body" sz="quarter" idx="31" hasCustomPrompt="1"/>
          </p:nvPr>
        </p:nvSpPr>
        <p:spPr>
          <a:xfrm>
            <a:off x="695251" y="1552568"/>
            <a:ext cx="5208587"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6" y="2040365"/>
            <a:ext cx="3384548" cy="3671777"/>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2030400"/>
            <a:ext cx="3384548" cy="3671777"/>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4" y="2033057"/>
            <a:ext cx="3384548" cy="3671777"/>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endParaRPr lang="en-AU" dirty="0"/>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dirty="0"/>
          </a:p>
        </p:txBody>
      </p:sp>
      <p:sp>
        <p:nvSpPr>
          <p:cNvPr id="17" name="Text Placeholder 5">
            <a:extLst>
              <a:ext uri="{FF2B5EF4-FFF2-40B4-BE49-F238E27FC236}">
                <a16:creationId xmlns:a16="http://schemas.microsoft.com/office/drawing/2014/main" id="{B4749D6D-DBC4-4697-B59F-A3C7324B6856}"/>
              </a:ext>
            </a:extLst>
          </p:cNvPr>
          <p:cNvSpPr>
            <a:spLocks noGrp="1"/>
          </p:cNvSpPr>
          <p:nvPr>
            <p:ph type="body" sz="quarter" idx="31" hasCustomPrompt="1"/>
          </p:nvPr>
        </p:nvSpPr>
        <p:spPr>
          <a:xfrm>
            <a:off x="695326" y="1364400"/>
            <a:ext cx="1080134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5206" y="4361190"/>
            <a:ext cx="5198533" cy="1368000"/>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endParaRPr lang="en-AU" dirty="0"/>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dirty="0"/>
          </a:p>
        </p:txBody>
      </p:sp>
      <p:sp>
        <p:nvSpPr>
          <p:cNvPr id="29" name="Content Placeholder 28">
            <a:extLst>
              <a:ext uri="{FF2B5EF4-FFF2-40B4-BE49-F238E27FC236}">
                <a16:creationId xmlns:a16="http://schemas.microsoft.com/office/drawing/2014/main" id="{40A5220A-8DEB-49E1-AD72-4DE38F10001D}"/>
              </a:ext>
            </a:extLst>
          </p:cNvPr>
          <p:cNvSpPr>
            <a:spLocks noGrp="1"/>
          </p:cNvSpPr>
          <p:nvPr>
            <p:ph sz="quarter" idx="31"/>
          </p:nvPr>
        </p:nvSpPr>
        <p:spPr>
          <a:xfrm>
            <a:off x="694799" y="2030400"/>
            <a:ext cx="5198532" cy="1368226"/>
          </a:xfrm>
          <a:custGeom>
            <a:avLst/>
            <a:gdLst>
              <a:gd name="connsiteX0" fmla="*/ 0 w 5198532"/>
              <a:gd name="connsiteY0" fmla="*/ 0 h 1368226"/>
              <a:gd name="connsiteX1" fmla="*/ 5198532 w 5198532"/>
              <a:gd name="connsiteY1" fmla="*/ 0 h 1368226"/>
              <a:gd name="connsiteX2" fmla="*/ 5198532 w 5198532"/>
              <a:gd name="connsiteY2" fmla="*/ 1368226 h 1368226"/>
              <a:gd name="connsiteX3" fmla="*/ 0 w 5198532"/>
              <a:gd name="connsiteY3" fmla="*/ 1368226 h 1368226"/>
            </a:gdLst>
            <a:ahLst/>
            <a:cxnLst>
              <a:cxn ang="0">
                <a:pos x="connsiteX0" y="connsiteY0"/>
              </a:cxn>
              <a:cxn ang="0">
                <a:pos x="connsiteX1" y="connsiteY1"/>
              </a:cxn>
              <a:cxn ang="0">
                <a:pos x="connsiteX2" y="connsiteY2"/>
              </a:cxn>
              <a:cxn ang="0">
                <a:pos x="connsiteX3" y="connsiteY3"/>
              </a:cxn>
            </a:cxnLst>
            <a:rect l="l" t="t" r="r" b="b"/>
            <a:pathLst>
              <a:path w="5198532" h="1368226">
                <a:moveTo>
                  <a:pt x="0" y="0"/>
                </a:moveTo>
                <a:lnTo>
                  <a:pt x="5198532" y="0"/>
                </a:lnTo>
                <a:lnTo>
                  <a:pt x="5198532" y="1368226"/>
                </a:lnTo>
                <a:lnTo>
                  <a:pt x="0" y="1368226"/>
                </a:lnTo>
                <a:close/>
              </a:path>
            </a:pathLst>
          </a:custGeom>
        </p:spPr>
        <p:txBody>
          <a:bodyPr vert="horz" lIns="0" tIns="0" rIns="0" bIns="0" rtlCol="0">
            <a:noAutofit/>
          </a:bodyPr>
          <a:lstStyle>
            <a:lvl1pPr>
              <a:defRPr lang="en-US" dirty="0" smtClean="0"/>
            </a:lvl1pPr>
            <a:lvl2pPr>
              <a:defRPr lang="en-US" dirty="0" smtClean="0"/>
            </a:lvl2pPr>
            <a:lvl3pPr>
              <a:defRPr lang="en-US" dirty="0" smtClean="0"/>
            </a:lvl3pPr>
            <a:lvl4pPr>
              <a:defRPr lang="en-AU"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0" name="Text Placeholder 5">
            <a:extLst>
              <a:ext uri="{FF2B5EF4-FFF2-40B4-BE49-F238E27FC236}">
                <a16:creationId xmlns:a16="http://schemas.microsoft.com/office/drawing/2014/main" id="{76E37327-CD28-4B4C-A327-FE60BBD71F6C}"/>
              </a:ext>
            </a:extLst>
          </p:cNvPr>
          <p:cNvSpPr>
            <a:spLocks noGrp="1"/>
          </p:cNvSpPr>
          <p:nvPr>
            <p:ph type="body" sz="quarter" idx="32" hasCustomPrompt="1"/>
          </p:nvPr>
        </p:nvSpPr>
        <p:spPr>
          <a:xfrm>
            <a:off x="695326" y="1364400"/>
            <a:ext cx="9575999" cy="506132"/>
          </a:xfrm>
          <a:prstGeom prst="rect">
            <a:avLst/>
          </a:prstGeom>
        </p:spPr>
        <p:txBody>
          <a:bodyPr>
            <a:normAutofit/>
          </a:bodyPr>
          <a:lstStyle>
            <a:lvl1pPr>
              <a:lnSpc>
                <a:spcPct val="100000"/>
              </a:lnSpc>
              <a:defRPr sz="1600" b="0">
                <a:solidFill>
                  <a:schemeClr val="tx2"/>
                </a:solidFill>
              </a:defRPr>
            </a:lvl1pPr>
            <a:lvl2pPr marL="612" indent="0">
              <a:buNone/>
              <a:defRPr/>
            </a:lvl2pPr>
          </a:lstStyle>
          <a:p>
            <a:pPr lvl="0"/>
            <a:r>
              <a:rPr lang="en-US" dirty="0"/>
              <a:t>[Subtitle]</a:t>
            </a:r>
          </a:p>
        </p:txBody>
      </p:sp>
      <p:sp>
        <p:nvSpPr>
          <p:cNvPr id="3" name="Text Placeholder 8">
            <a:extLst>
              <a:ext uri="{FF2B5EF4-FFF2-40B4-BE49-F238E27FC236}">
                <a16:creationId xmlns:a16="http://schemas.microsoft.com/office/drawing/2014/main" id="{ACC5E923-0F11-FC3D-67D3-132B5FEF90D8}"/>
              </a:ext>
            </a:extLst>
          </p:cNvPr>
          <p:cNvSpPr>
            <a:spLocks noGrp="1"/>
          </p:cNvSpPr>
          <p:nvPr>
            <p:ph type="body" sz="quarter" idx="28"/>
          </p:nvPr>
        </p:nvSpPr>
        <p:spPr>
          <a:xfrm>
            <a:off x="676375" y="3558494"/>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8">
            <a:extLst>
              <a:ext uri="{FF2B5EF4-FFF2-40B4-BE49-F238E27FC236}">
                <a16:creationId xmlns:a16="http://schemas.microsoft.com/office/drawing/2014/main" id="{C9CC4669-D5CF-188B-5A79-8AB02D9BAEF8}"/>
              </a:ext>
            </a:extLst>
          </p:cNvPr>
          <p:cNvSpPr>
            <a:spLocks noGrp="1"/>
          </p:cNvSpPr>
          <p:nvPr>
            <p:ph type="body" sz="quarter" idx="33"/>
          </p:nvPr>
        </p:nvSpPr>
        <p:spPr>
          <a:xfrm>
            <a:off x="6285206" y="2030400"/>
            <a:ext cx="5183717" cy="2170696"/>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9C6CF3-60A7-899D-2A0B-5CB145E232EB}"/>
              </a:ext>
            </a:extLst>
          </p:cNvPr>
          <p:cNvSpPr>
            <a:spLocks noGrp="1"/>
          </p:cNvSpPr>
          <p:nvPr>
            <p:ph type="pic" sz="quarter" idx="10" hasCustomPrompt="1"/>
          </p:nvPr>
        </p:nvSpPr>
        <p:spPr>
          <a:xfrm>
            <a:off x="-517" y="-1"/>
            <a:ext cx="12192000" cy="6872268"/>
          </a:xfrm>
          <a:custGeom>
            <a:avLst/>
            <a:gdLst>
              <a:gd name="connsiteX0" fmla="*/ 0 w 12192000"/>
              <a:gd name="connsiteY0" fmla="*/ 0 h 6872268"/>
              <a:gd name="connsiteX1" fmla="*/ 12192000 w 12192000"/>
              <a:gd name="connsiteY1" fmla="*/ 0 h 6872268"/>
              <a:gd name="connsiteX2" fmla="*/ 12192000 w 12192000"/>
              <a:gd name="connsiteY2" fmla="*/ 5251292 h 6872268"/>
              <a:gd name="connsiteX3" fmla="*/ 10416728 w 12192000"/>
              <a:gd name="connsiteY3" fmla="*/ 5297443 h 6872268"/>
              <a:gd name="connsiteX4" fmla="*/ 8988458 w 12192000"/>
              <a:gd name="connsiteY4" fmla="*/ 6506827 h 6872268"/>
              <a:gd name="connsiteX5" fmla="*/ 10312164 w 12192000"/>
              <a:gd name="connsiteY5" fmla="*/ 6272439 h 6872268"/>
              <a:gd name="connsiteX6" fmla="*/ 12192000 w 12192000"/>
              <a:gd name="connsiteY6" fmla="*/ 6872268 h 6872268"/>
              <a:gd name="connsiteX7" fmla="*/ 3635124 w 12192000"/>
              <a:gd name="connsiteY7" fmla="*/ 6872268 h 6872268"/>
              <a:gd name="connsiteX8" fmla="*/ 0 w 12192000"/>
              <a:gd name="connsiteY8" fmla="*/ 2707855 h 687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2268">
                <a:moveTo>
                  <a:pt x="0" y="0"/>
                </a:moveTo>
                <a:lnTo>
                  <a:pt x="12192000" y="0"/>
                </a:lnTo>
                <a:lnTo>
                  <a:pt x="12192000" y="5251292"/>
                </a:lnTo>
                <a:cubicBezTo>
                  <a:pt x="12134360" y="5231554"/>
                  <a:pt x="11296689" y="4833021"/>
                  <a:pt x="10416728" y="5297443"/>
                </a:cubicBezTo>
                <a:cubicBezTo>
                  <a:pt x="9967189" y="5534444"/>
                  <a:pt x="9070284" y="6409008"/>
                  <a:pt x="8988458" y="6506827"/>
                </a:cubicBezTo>
                <a:cubicBezTo>
                  <a:pt x="9362107" y="6191166"/>
                  <a:pt x="9534740" y="6036165"/>
                  <a:pt x="10312164" y="6272439"/>
                </a:cubicBezTo>
                <a:cubicBezTo>
                  <a:pt x="10997769" y="6480414"/>
                  <a:pt x="11756510" y="6812911"/>
                  <a:pt x="12192000" y="6872268"/>
                </a:cubicBezTo>
                <a:lnTo>
                  <a:pt x="3635124" y="6872268"/>
                </a:lnTo>
                <a:cubicBezTo>
                  <a:pt x="1517628" y="6226578"/>
                  <a:pt x="0" y="4465548"/>
                  <a:pt x="0" y="2707855"/>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9" name="Text Placeholder 27">
            <a:extLst>
              <a:ext uri="{FF2B5EF4-FFF2-40B4-BE49-F238E27FC236}">
                <a16:creationId xmlns:a16="http://schemas.microsoft.com/office/drawing/2014/main" id="{2D5D6F3A-F693-467C-8FA0-0B09E09F2971}"/>
              </a:ext>
            </a:extLst>
          </p:cNvPr>
          <p:cNvSpPr>
            <a:spLocks noGrp="1"/>
          </p:cNvSpPr>
          <p:nvPr>
            <p:ph type="body" sz="quarter" idx="12" hasCustomPrompt="1"/>
          </p:nvPr>
        </p:nvSpPr>
        <p:spPr>
          <a:xfrm>
            <a:off x="10314000" y="360000"/>
            <a:ext cx="1508400" cy="3924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defRPr/>
            </a:lvl1pPr>
          </a:lstStyle>
          <a:p>
            <a:pPr lvl="0"/>
            <a:r>
              <a:rPr lang="en-US" dirty="0"/>
              <a:t> </a:t>
            </a:r>
            <a:endParaRPr lang="en-AU" dirty="0"/>
          </a:p>
        </p:txBody>
      </p:sp>
      <p:sp>
        <p:nvSpPr>
          <p:cNvPr id="17" name="Title 1">
            <a:extLst>
              <a:ext uri="{FF2B5EF4-FFF2-40B4-BE49-F238E27FC236}">
                <a16:creationId xmlns:a16="http://schemas.microsoft.com/office/drawing/2014/main" id="{66432C9E-CC92-4B1E-A531-00A7F945EA89}"/>
              </a:ext>
            </a:extLst>
          </p:cNvPr>
          <p:cNvSpPr>
            <a:spLocks noGrp="1"/>
          </p:cNvSpPr>
          <p:nvPr>
            <p:ph type="title" hasCustomPrompt="1"/>
          </p:nvPr>
        </p:nvSpPr>
        <p:spPr>
          <a:xfrm>
            <a:off x="1703512" y="2012082"/>
            <a:ext cx="5112568" cy="1296144"/>
          </a:xfrm>
        </p:spPr>
        <p:txBody>
          <a:bodyPr vert="horz" lIns="0" tIns="0" rIns="0" bIns="0" rtlCol="0" anchor="t">
            <a:noAutofit/>
          </a:bodyPr>
          <a:lstStyle>
            <a:lvl1pPr>
              <a:defRPr kumimoji="0" lang="en-AU" sz="4300" i="0" u="none" strike="noStrike" cap="none" spc="0" normalizeH="0" baseline="0" dirty="0">
                <a:ln>
                  <a:noFill/>
                </a:ln>
                <a:solidFill>
                  <a:schemeClr val="bg1"/>
                </a:solidFill>
                <a:effectLst/>
                <a:uLnTx/>
                <a:uFillTx/>
                <a:latin typeface="+mn-lt"/>
              </a:defRPr>
            </a:lvl1pPr>
          </a:lstStyle>
          <a:p>
            <a:pPr marL="0" marR="0" lvl="0" indent="0" fontAlgn="auto">
              <a:spcAft>
                <a:spcPts val="0"/>
              </a:spcAft>
              <a:buClrTx/>
              <a:buSzTx/>
              <a:buFontTx/>
              <a:tabLst/>
            </a:pPr>
            <a:r>
              <a:rPr lang="en-US" dirty="0"/>
              <a:t>Presentation title goes here</a:t>
            </a:r>
            <a:endParaRPr lang="en-AU" dirty="0"/>
          </a:p>
        </p:txBody>
      </p:sp>
      <p:sp>
        <p:nvSpPr>
          <p:cNvPr id="18" name="Text Placeholder 6">
            <a:extLst>
              <a:ext uri="{FF2B5EF4-FFF2-40B4-BE49-F238E27FC236}">
                <a16:creationId xmlns:a16="http://schemas.microsoft.com/office/drawing/2014/main" id="{08B01333-1B7A-4924-B0F3-974EA92411A2}"/>
              </a:ext>
            </a:extLst>
          </p:cNvPr>
          <p:cNvSpPr>
            <a:spLocks noGrp="1"/>
          </p:cNvSpPr>
          <p:nvPr>
            <p:ph type="body" sz="quarter" idx="11" hasCustomPrompt="1"/>
          </p:nvPr>
        </p:nvSpPr>
        <p:spPr>
          <a:xfrm>
            <a:off x="1703484" y="3539108"/>
            <a:ext cx="5116831" cy="246221"/>
          </a:xfrm>
          <a:prstGeom prst="rect">
            <a:avLst/>
          </a:prstGeom>
        </p:spPr>
        <p:txBody>
          <a:bodyPr vert="horz" wrap="square" lIns="0" tIns="0" rIns="0" bIns="0" rtlCol="0" anchor="t">
            <a:noAutofit/>
          </a:bodyPr>
          <a:lstStyle>
            <a:lvl1pPr>
              <a:defRPr lang="en-US" sz="1600" b="1" spc="0" baseline="0" dirty="0">
                <a:solidFill>
                  <a:schemeClr val="bg1"/>
                </a:solidFill>
                <a:latin typeface="+mn-lt"/>
                <a:ea typeface="+mj-ea"/>
                <a:cs typeface="+mj-cs"/>
              </a:defRPr>
            </a:lvl1pPr>
          </a:lstStyle>
          <a:p>
            <a:pPr lvl="0">
              <a:lnSpc>
                <a:spcPct val="100000"/>
              </a:lnSpc>
              <a:spcBef>
                <a:spcPct val="0"/>
              </a:spcBef>
            </a:pPr>
            <a:r>
              <a:rPr lang="en-US" dirty="0"/>
              <a:t>Presentation subtitle goes here</a:t>
            </a:r>
          </a:p>
        </p:txBody>
      </p:sp>
    </p:spTree>
    <p:extLst>
      <p:ext uri="{BB962C8B-B14F-4D97-AF65-F5344CB8AC3E}">
        <p14:creationId xmlns:p14="http://schemas.microsoft.com/office/powerpoint/2010/main" val="44435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40928" y="2426193"/>
            <a:ext cx="5219998" cy="12646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40928" y="4338433"/>
            <a:ext cx="5219996" cy="1368000"/>
          </a:xfrm>
          <a:prstGeom prst="rect">
            <a:avLst/>
          </a:prstGeom>
        </p:spPr>
        <p:txBody>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40928" y="4059949"/>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a:t>Click to 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030400"/>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799" y="4050433"/>
            <a:ext cx="5183717" cy="1656000"/>
          </a:xfrm>
          <a:prstGeom prst="rect">
            <a:avLst/>
          </a:prstGeo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AU" sz="1400" dirty="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endParaRPr lang="en-AU" dirty="0"/>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dirty="0"/>
          </a:p>
        </p:txBody>
      </p:sp>
      <p:sp>
        <p:nvSpPr>
          <p:cNvPr id="25" name="Text Placeholder 5">
            <a:extLst>
              <a:ext uri="{FF2B5EF4-FFF2-40B4-BE49-F238E27FC236}">
                <a16:creationId xmlns:a16="http://schemas.microsoft.com/office/drawing/2014/main" id="{E3EEABC2-F12A-48B3-8BD1-6F2CE1CA2422}"/>
              </a:ext>
            </a:extLst>
          </p:cNvPr>
          <p:cNvSpPr>
            <a:spLocks noGrp="1"/>
          </p:cNvSpPr>
          <p:nvPr>
            <p:ph type="body" sz="quarter" idx="35"/>
          </p:nvPr>
        </p:nvSpPr>
        <p:spPr>
          <a:xfrm>
            <a:off x="6240928" y="2028166"/>
            <a:ext cx="5222136" cy="324000"/>
          </a:xfrm>
          <a:prstGeom prst="rect">
            <a:avLst/>
          </a:prstGeom>
        </p:spPr>
        <p:txBody>
          <a:bodyPr/>
          <a:lstStyle>
            <a:lvl1pPr>
              <a:lnSpc>
                <a:spcPct val="100000"/>
              </a:lnSpc>
              <a:defRPr sz="1400" b="1">
                <a:solidFill>
                  <a:schemeClr val="accent1"/>
                </a:solidFill>
              </a:defRPr>
            </a:lvl1pPr>
            <a:lvl6pPr>
              <a:defRPr b="0"/>
            </a:lvl6pPr>
          </a:lstStyle>
          <a:p>
            <a:pPr lvl="0"/>
            <a:r>
              <a:rPr lang="en-US" dirty="0"/>
              <a:t>Click to edit Master text styles</a:t>
            </a:r>
          </a:p>
        </p:txBody>
      </p:sp>
      <p:sp>
        <p:nvSpPr>
          <p:cNvPr id="26" name="Text Placeholder 5">
            <a:extLst>
              <a:ext uri="{FF2B5EF4-FFF2-40B4-BE49-F238E27FC236}">
                <a16:creationId xmlns:a16="http://schemas.microsoft.com/office/drawing/2014/main" id="{88F298BC-8471-411E-B254-EFEEFEB67AEA}"/>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l">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6322634"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6960096" y="2552856"/>
            <a:ext cx="3024336" cy="1538883"/>
          </a:xfrm>
        </p:spPr>
        <p:txBody>
          <a:bodyPr vert="horz" wrap="square" lIns="0" tIns="0" rIns="0" bIns="0" rtlCol="0" anchor="b" anchorCtr="0">
            <a:spAutoFit/>
          </a:bodyPr>
          <a:lstStyle>
            <a:lvl1pPr>
              <a:defRPr lang="en-US" sz="2000" b="1"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6960096" y="4509120"/>
            <a:ext cx="3024336" cy="215444"/>
          </a:xfrm>
        </p:spPr>
        <p:txBody>
          <a:bodyPr vert="horz" wrap="square" lIns="0" tIns="0" rIns="0" bIns="0" rtlCol="0" anchor="t">
            <a:spAutoFit/>
          </a:bodyPr>
          <a:lstStyle>
            <a:lvl1pPr>
              <a:defRPr lang="en-US" sz="1400" b="0" spc="25" dirty="0" smtClean="0">
                <a:solidFill>
                  <a:schemeClr val="bg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6960096" y="4295030"/>
            <a:ext cx="950400" cy="108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1833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2639616"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15" name="Text Placeholder 21">
            <a:extLst>
              <a:ext uri="{FF2B5EF4-FFF2-40B4-BE49-F238E27FC236}">
                <a16:creationId xmlns:a16="http://schemas.microsoft.com/office/drawing/2014/main" id="{40763F8E-28D5-4BDE-80DF-96A4787EE448}"/>
              </a:ext>
            </a:extLst>
          </p:cNvPr>
          <p:cNvSpPr>
            <a:spLocks noGrp="1"/>
          </p:cNvSpPr>
          <p:nvPr>
            <p:ph type="body" sz="quarter" idx="16" hasCustomPrompt="1"/>
          </p:nvPr>
        </p:nvSpPr>
        <p:spPr>
          <a:xfrm>
            <a:off x="3277078" y="2552856"/>
            <a:ext cx="3024336" cy="1538883"/>
          </a:xfrm>
        </p:spPr>
        <p:txBody>
          <a:bodyPr vert="horz" wrap="square" lIns="0" tIns="0" rIns="0" bIns="0" rtlCol="0" anchor="b" anchorCtr="0">
            <a:spAutoFit/>
          </a:bodyPr>
          <a:lstStyle>
            <a:lvl1pPr>
              <a:defRPr lang="en-US" sz="2000" b="1"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r>
              <a:rPr lang="en-US" dirty="0"/>
              <a:t> </a:t>
            </a:r>
            <a:r>
              <a:rPr lang="en-US" dirty="0" err="1"/>
              <a:t>aliquam</a:t>
            </a:r>
            <a:r>
              <a:rPr lang="en-US" dirty="0"/>
              <a:t> in </a:t>
            </a:r>
            <a:r>
              <a:rPr lang="en-US" dirty="0" err="1"/>
              <a:t>elit</a:t>
            </a:r>
            <a:r>
              <a:rPr lang="en-US" dirty="0"/>
              <a:t> </a:t>
            </a:r>
            <a:r>
              <a:rPr lang="en-US" dirty="0" err="1"/>
              <a:t>urna</a:t>
            </a:r>
            <a:endParaRPr lang="en-US" dirty="0"/>
          </a:p>
        </p:txBody>
      </p:sp>
      <p:sp>
        <p:nvSpPr>
          <p:cNvPr id="16" name="Text Placeholder 21">
            <a:extLst>
              <a:ext uri="{FF2B5EF4-FFF2-40B4-BE49-F238E27FC236}">
                <a16:creationId xmlns:a16="http://schemas.microsoft.com/office/drawing/2014/main" id="{85847EAE-4FDC-4DCA-935E-54F8FC44318E}"/>
              </a:ext>
            </a:extLst>
          </p:cNvPr>
          <p:cNvSpPr>
            <a:spLocks noGrp="1"/>
          </p:cNvSpPr>
          <p:nvPr>
            <p:ph type="body" sz="quarter" idx="17" hasCustomPrompt="1"/>
          </p:nvPr>
        </p:nvSpPr>
        <p:spPr>
          <a:xfrm>
            <a:off x="3277078" y="4509120"/>
            <a:ext cx="3024336" cy="215444"/>
          </a:xfrm>
        </p:spPr>
        <p:txBody>
          <a:bodyPr vert="horz" wrap="square" lIns="0" tIns="0" rIns="0" bIns="0" rtlCol="0" anchor="t">
            <a:spAutoFit/>
          </a:bodyPr>
          <a:lstStyle>
            <a:lvl1pPr>
              <a:defRPr lang="en-US" sz="1400" b="0" spc="25" dirty="0" smtClean="0">
                <a:solidFill>
                  <a:schemeClr val="accent1"/>
                </a:solidFill>
                <a:latin typeface="+mn-lt"/>
                <a:ea typeface="+mj-ea"/>
                <a:cs typeface="+mj-cs"/>
              </a:defRPr>
            </a:lvl1pPr>
          </a:lstStyle>
          <a:p>
            <a:pPr marL="12700" lvl="0">
              <a:lnSpc>
                <a:spcPct val="100000"/>
              </a:lnSpc>
              <a:spcBef>
                <a:spcPts val="0"/>
              </a:spcBef>
            </a:pPr>
            <a:r>
              <a:rPr lang="en-US" dirty="0" err="1"/>
              <a:t>Consectetur</a:t>
            </a:r>
            <a:r>
              <a:rPr lang="en-US" dirty="0"/>
              <a:t> </a:t>
            </a:r>
            <a:r>
              <a:rPr lang="en-US" dirty="0" err="1"/>
              <a:t>adipiscing</a:t>
            </a:r>
            <a:endParaRPr lang="en-US" dirty="0"/>
          </a:p>
        </p:txBody>
      </p:sp>
      <p:sp>
        <p:nvSpPr>
          <p:cNvPr id="17" name="Text Placeholder 20">
            <a:extLst>
              <a:ext uri="{FF2B5EF4-FFF2-40B4-BE49-F238E27FC236}">
                <a16:creationId xmlns:a16="http://schemas.microsoft.com/office/drawing/2014/main" id="{CD2CE72D-D404-4E25-9D2A-B4F09819F832}"/>
              </a:ext>
            </a:extLst>
          </p:cNvPr>
          <p:cNvSpPr>
            <a:spLocks noGrp="1"/>
          </p:cNvSpPr>
          <p:nvPr>
            <p:ph type="body" sz="quarter" idx="15" hasCustomPrompt="1"/>
          </p:nvPr>
        </p:nvSpPr>
        <p:spPr>
          <a:xfrm>
            <a:off x="3277078" y="4295030"/>
            <a:ext cx="950400" cy="10800"/>
          </a:xfrm>
          <a:prstGeom prst="rect">
            <a:avLst/>
          </a:prstGeom>
          <a:solidFill>
            <a:schemeClr val="tx2">
              <a:alpha val="50000"/>
            </a:schemeClr>
          </a:solidFill>
        </p:spPr>
        <p:txBody>
          <a:bodyPr/>
          <a:lstStyle>
            <a:lvl1pPr>
              <a:defRPr>
                <a:latin typeface="+mn-lt"/>
              </a:defRPr>
            </a:lvl1pPr>
          </a:lstStyle>
          <a:p>
            <a:pPr lvl="0"/>
            <a:r>
              <a:rPr lang="en-US" dirty="0"/>
              <a:t> </a:t>
            </a:r>
            <a:endParaRPr lang="en-AU" dirty="0"/>
          </a:p>
        </p:txBody>
      </p:sp>
    </p:spTree>
    <p:extLst>
      <p:ext uri="{BB962C8B-B14F-4D97-AF65-F5344CB8AC3E}">
        <p14:creationId xmlns:p14="http://schemas.microsoft.com/office/powerpoint/2010/main" val="17294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 icons + one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BA98747-0DB5-4B1B-B49E-00EE7FBBF5D6}"/>
              </a:ext>
            </a:extLst>
          </p:cNvPr>
          <p:cNvSpPr>
            <a:spLocks noGrp="1"/>
          </p:cNvSpPr>
          <p:nvPr>
            <p:ph type="pic" sz="quarter" idx="33" hasCustomPrompt="1"/>
          </p:nvPr>
        </p:nvSpPr>
        <p:spPr>
          <a:xfrm>
            <a:off x="-4514" y="1306470"/>
            <a:ext cx="3753813" cy="5546544"/>
          </a:xfrm>
          <a:custGeom>
            <a:avLst/>
            <a:gdLst>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0 w 3753813"/>
              <a:gd name="connsiteY4" fmla="*/ 6308592 h 6308700"/>
              <a:gd name="connsiteX5" fmla="*/ 1216808 w 3753813"/>
              <a:gd name="connsiteY5" fmla="*/ 6308592 h 6308700"/>
              <a:gd name="connsiteX6" fmla="*/ 1216808 w 3753813"/>
              <a:gd name="connsiteY6" fmla="*/ 6308513 h 6308700"/>
              <a:gd name="connsiteX7" fmla="*/ 1142621 w 3753813"/>
              <a:gd name="connsiteY7" fmla="*/ 6308513 h 6308700"/>
              <a:gd name="connsiteX8" fmla="*/ 11598 w 3753813"/>
              <a:gd name="connsiteY8" fmla="*/ 5267228 h 6308700"/>
              <a:gd name="connsiteX9" fmla="*/ 0 w 3753813"/>
              <a:gd name="connsiteY9" fmla="*/ 5221165 h 6308700"/>
              <a:gd name="connsiteX0" fmla="*/ 0 w 3753813"/>
              <a:gd name="connsiteY0" fmla="*/ 0 h 6308700"/>
              <a:gd name="connsiteX1" fmla="*/ 3753813 w 3753813"/>
              <a:gd name="connsiteY1" fmla="*/ 0 h 6308700"/>
              <a:gd name="connsiteX2" fmla="*/ 3753813 w 3753813"/>
              <a:gd name="connsiteY2" fmla="*/ 6308700 h 6308700"/>
              <a:gd name="connsiteX3" fmla="*/ 0 w 3753813"/>
              <a:gd name="connsiteY3" fmla="*/ 6308700 h 6308700"/>
              <a:gd name="connsiteX4" fmla="*/ 1216808 w 3753813"/>
              <a:gd name="connsiteY4" fmla="*/ 6308592 h 6308700"/>
              <a:gd name="connsiteX5" fmla="*/ 1216808 w 3753813"/>
              <a:gd name="connsiteY5" fmla="*/ 6308513 h 6308700"/>
              <a:gd name="connsiteX6" fmla="*/ 1142621 w 3753813"/>
              <a:gd name="connsiteY6" fmla="*/ 6308513 h 6308700"/>
              <a:gd name="connsiteX7" fmla="*/ 11598 w 3753813"/>
              <a:gd name="connsiteY7" fmla="*/ 5267228 h 6308700"/>
              <a:gd name="connsiteX8" fmla="*/ 0 w 3753813"/>
              <a:gd name="connsiteY8" fmla="*/ 5221165 h 6308700"/>
              <a:gd name="connsiteX9" fmla="*/ 0 w 3753813"/>
              <a:gd name="connsiteY9" fmla="*/ 0 h 6308700"/>
              <a:gd name="connsiteX0" fmla="*/ 0 w 3753813"/>
              <a:gd name="connsiteY0" fmla="*/ 0 h 6308700"/>
              <a:gd name="connsiteX1" fmla="*/ 3753813 w 3753813"/>
              <a:gd name="connsiteY1" fmla="*/ 0 h 6308700"/>
              <a:gd name="connsiteX2" fmla="*/ 3753813 w 3753813"/>
              <a:gd name="connsiteY2" fmla="*/ 6308700 h 6308700"/>
              <a:gd name="connsiteX3" fmla="*/ 1216808 w 3753813"/>
              <a:gd name="connsiteY3" fmla="*/ 6308592 h 6308700"/>
              <a:gd name="connsiteX4" fmla="*/ 1216808 w 3753813"/>
              <a:gd name="connsiteY4" fmla="*/ 6308513 h 6308700"/>
              <a:gd name="connsiteX5" fmla="*/ 1142621 w 3753813"/>
              <a:gd name="connsiteY5" fmla="*/ 6308513 h 6308700"/>
              <a:gd name="connsiteX6" fmla="*/ 11598 w 3753813"/>
              <a:gd name="connsiteY6" fmla="*/ 5267228 h 6308700"/>
              <a:gd name="connsiteX7" fmla="*/ 0 w 3753813"/>
              <a:gd name="connsiteY7" fmla="*/ 5221165 h 6308700"/>
              <a:gd name="connsiteX8" fmla="*/ 0 w 3753813"/>
              <a:gd name="connsiteY8" fmla="*/ 0 h 63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3813" h="6308700">
                <a:moveTo>
                  <a:pt x="0" y="0"/>
                </a:moveTo>
                <a:lnTo>
                  <a:pt x="3753813" y="0"/>
                </a:lnTo>
                <a:lnTo>
                  <a:pt x="3753813" y="6308700"/>
                </a:lnTo>
                <a:lnTo>
                  <a:pt x="1216808" y="6308592"/>
                </a:lnTo>
                <a:lnTo>
                  <a:pt x="1216808" y="6308513"/>
                </a:lnTo>
                <a:lnTo>
                  <a:pt x="1142621" y="6308513"/>
                </a:lnTo>
                <a:cubicBezTo>
                  <a:pt x="580256" y="6137392"/>
                  <a:pt x="148576" y="5723798"/>
                  <a:pt x="11598" y="5267228"/>
                </a:cubicBezTo>
                <a:lnTo>
                  <a:pt x="0" y="5221165"/>
                </a:lnTo>
                <a:lnTo>
                  <a:pt x="0" y="0"/>
                </a:lnTo>
                <a:close/>
              </a:path>
            </a:pathLst>
          </a:cu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7" name="Rectangle 6">
            <a:extLst>
              <a:ext uri="{FF2B5EF4-FFF2-40B4-BE49-F238E27FC236}">
                <a16:creationId xmlns:a16="http://schemas.microsoft.com/office/drawing/2014/main" id="{D7C74646-5116-45C7-99CA-F3BEE3092EC8}"/>
              </a:ext>
            </a:extLst>
          </p:cNvPr>
          <p:cNvSpPr/>
          <p:nvPr userDrawn="1"/>
        </p:nvSpPr>
        <p:spPr>
          <a:xfrm>
            <a:off x="3801968" y="1311456"/>
            <a:ext cx="3491358" cy="5546544"/>
          </a:xfrm>
          <a:prstGeom prst="rect">
            <a:avLst/>
          </a:prstGeom>
          <a:gradFill>
            <a:gsLst>
              <a:gs pos="34000">
                <a:schemeClr val="accent1"/>
              </a:gs>
              <a:gs pos="0">
                <a:schemeClr val="accent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8F0D68F-568E-4F07-BF1B-D56E5E1616BC}"/>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8" name="Title 3">
            <a:extLst>
              <a:ext uri="{FF2B5EF4-FFF2-40B4-BE49-F238E27FC236}">
                <a16:creationId xmlns:a16="http://schemas.microsoft.com/office/drawing/2014/main" id="{B7690930-F7A3-403F-8CD6-64AE7616C481}"/>
              </a:ext>
            </a:extLst>
          </p:cNvPr>
          <p:cNvSpPr>
            <a:spLocks noGrp="1"/>
          </p:cNvSpPr>
          <p:nvPr>
            <p:ph type="title" hasCustomPrompt="1"/>
          </p:nvPr>
        </p:nvSpPr>
        <p:spPr>
          <a:xfrm>
            <a:off x="7551600" y="1307416"/>
            <a:ext cx="3945000" cy="469056"/>
          </a:xfrm>
        </p:spPr>
        <p:txBody>
          <a:bodyPr/>
          <a:lstStyle>
            <a:lvl1pPr>
              <a:defRPr/>
            </a:lvl1pPr>
          </a:lstStyle>
          <a:p>
            <a:r>
              <a:rPr lang="en-US" dirty="0"/>
              <a:t>Title here</a:t>
            </a:r>
            <a:endParaRPr lang="en-AU" dirty="0"/>
          </a:p>
        </p:txBody>
      </p:sp>
      <p:sp>
        <p:nvSpPr>
          <p:cNvPr id="11" name="Text Placeholder 10">
            <a:extLst>
              <a:ext uri="{FF2B5EF4-FFF2-40B4-BE49-F238E27FC236}">
                <a16:creationId xmlns:a16="http://schemas.microsoft.com/office/drawing/2014/main" id="{6710EEB8-1B8C-4828-AF29-90D9289687B3}"/>
              </a:ext>
            </a:extLst>
          </p:cNvPr>
          <p:cNvSpPr>
            <a:spLocks noGrp="1"/>
          </p:cNvSpPr>
          <p:nvPr>
            <p:ph type="body" sz="quarter" idx="32"/>
          </p:nvPr>
        </p:nvSpPr>
        <p:spPr>
          <a:xfrm>
            <a:off x="7559562" y="1916832"/>
            <a:ext cx="3937038" cy="42896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Content Placeholder 9">
            <a:extLst>
              <a:ext uri="{FF2B5EF4-FFF2-40B4-BE49-F238E27FC236}">
                <a16:creationId xmlns:a16="http://schemas.microsoft.com/office/drawing/2014/main" id="{2C1FFA05-383E-4EA0-8A7A-14406633FDAE}"/>
              </a:ext>
            </a:extLst>
          </p:cNvPr>
          <p:cNvSpPr>
            <a:spLocks noGrp="1"/>
          </p:cNvSpPr>
          <p:nvPr>
            <p:ph sz="quarter" idx="34" hasCustomPrompt="1"/>
          </p:nvPr>
        </p:nvSpPr>
        <p:spPr>
          <a:xfrm>
            <a:off x="4511824" y="1993680"/>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5" name="Content Placeholder 9">
            <a:extLst>
              <a:ext uri="{FF2B5EF4-FFF2-40B4-BE49-F238E27FC236}">
                <a16:creationId xmlns:a16="http://schemas.microsoft.com/office/drawing/2014/main" id="{EF7C04B6-0E34-422C-AFA2-C2258851736A}"/>
              </a:ext>
            </a:extLst>
          </p:cNvPr>
          <p:cNvSpPr>
            <a:spLocks noGrp="1"/>
          </p:cNvSpPr>
          <p:nvPr>
            <p:ph sz="quarter" idx="35" hasCustomPrompt="1"/>
          </p:nvPr>
        </p:nvSpPr>
        <p:spPr>
          <a:xfrm>
            <a:off x="4511824" y="3470058"/>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6" name="Content Placeholder 9">
            <a:extLst>
              <a:ext uri="{FF2B5EF4-FFF2-40B4-BE49-F238E27FC236}">
                <a16:creationId xmlns:a16="http://schemas.microsoft.com/office/drawing/2014/main" id="{626B73AE-3585-4450-A61F-2665857EB816}"/>
              </a:ext>
            </a:extLst>
          </p:cNvPr>
          <p:cNvSpPr>
            <a:spLocks noGrp="1"/>
          </p:cNvSpPr>
          <p:nvPr>
            <p:ph sz="quarter" idx="36" hasCustomPrompt="1"/>
          </p:nvPr>
        </p:nvSpPr>
        <p:spPr>
          <a:xfrm>
            <a:off x="4511824" y="4946435"/>
            <a:ext cx="2520279" cy="1260000"/>
          </a:xfrm>
          <a:prstGeom prst="rect">
            <a:avLst/>
          </a:prstGeom>
        </p:spPr>
        <p:txBody>
          <a:bodyPr vert="horz" lIns="0" tIns="0" rIns="0" bIns="0" rtlCol="0">
            <a:noAutofit/>
          </a:bodyPr>
          <a:lstStyle>
            <a:lvl1pPr>
              <a:lnSpc>
                <a:spcPct val="110000"/>
              </a:lnSpc>
              <a:spcBef>
                <a:spcPts val="0"/>
              </a:spcBef>
              <a:spcAft>
                <a:spcPts val="0"/>
              </a:spcAft>
              <a:defRPr lang="en-US" sz="1050" dirty="0">
                <a:solidFill>
                  <a:schemeClr val="bg1"/>
                </a:solidFill>
              </a:defRPr>
            </a:lvl1pPr>
            <a:lvl2pPr>
              <a:lnSpc>
                <a:spcPct val="110000"/>
              </a:lnSpc>
              <a:spcBef>
                <a:spcPts val="0"/>
              </a:spcBef>
              <a:spcAft>
                <a:spcPts val="0"/>
              </a:spcAft>
              <a:defRPr lang="en-US" sz="1050" dirty="0">
                <a:solidFill>
                  <a:schemeClr val="bg1"/>
                </a:solidFill>
              </a:defRPr>
            </a:lvl2pPr>
            <a:lvl3pPr>
              <a:defRPr lang="en-US" dirty="0">
                <a:solidFill>
                  <a:schemeClr val="bg1"/>
                </a:solidFill>
              </a:defRPr>
            </a:lvl3pPr>
            <a:lvl4pPr>
              <a:defRPr lang="en-US" dirty="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p:txBody>
      </p:sp>
      <p:sp>
        <p:nvSpPr>
          <p:cNvPr id="17" name="Content Placeholder 12">
            <a:extLst>
              <a:ext uri="{FF2B5EF4-FFF2-40B4-BE49-F238E27FC236}">
                <a16:creationId xmlns:a16="http://schemas.microsoft.com/office/drawing/2014/main" id="{CEB3261A-B820-4F34-AA9C-ECB6FADB7347}"/>
              </a:ext>
            </a:extLst>
          </p:cNvPr>
          <p:cNvSpPr>
            <a:spLocks noGrp="1"/>
          </p:cNvSpPr>
          <p:nvPr>
            <p:ph sz="quarter" idx="12" hasCustomPrompt="1"/>
          </p:nvPr>
        </p:nvSpPr>
        <p:spPr>
          <a:xfrm>
            <a:off x="4007691" y="1993680"/>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8" name="Content Placeholder 12">
            <a:extLst>
              <a:ext uri="{FF2B5EF4-FFF2-40B4-BE49-F238E27FC236}">
                <a16:creationId xmlns:a16="http://schemas.microsoft.com/office/drawing/2014/main" id="{9E0DE186-927A-456D-BA02-3331C27470FD}"/>
              </a:ext>
            </a:extLst>
          </p:cNvPr>
          <p:cNvSpPr>
            <a:spLocks noGrp="1"/>
          </p:cNvSpPr>
          <p:nvPr>
            <p:ph sz="quarter" idx="37" hasCustomPrompt="1"/>
          </p:nvPr>
        </p:nvSpPr>
        <p:spPr>
          <a:xfrm>
            <a:off x="4007691" y="3470058"/>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
        <p:nvSpPr>
          <p:cNvPr id="19" name="Content Placeholder 12">
            <a:extLst>
              <a:ext uri="{FF2B5EF4-FFF2-40B4-BE49-F238E27FC236}">
                <a16:creationId xmlns:a16="http://schemas.microsoft.com/office/drawing/2014/main" id="{EC74DFA6-B8C2-4882-ADA6-BDDC15DB7D90}"/>
              </a:ext>
            </a:extLst>
          </p:cNvPr>
          <p:cNvSpPr>
            <a:spLocks noGrp="1"/>
          </p:cNvSpPr>
          <p:nvPr>
            <p:ph sz="quarter" idx="38" hasCustomPrompt="1"/>
          </p:nvPr>
        </p:nvSpPr>
        <p:spPr>
          <a:xfrm>
            <a:off x="4007691" y="4946435"/>
            <a:ext cx="306283" cy="307975"/>
          </a:xfrm>
          <a:prstGeom prst="rect">
            <a:avLst/>
          </a:prstGeom>
        </p:spPr>
        <p:txBody>
          <a:bodyPr>
            <a:normAutofit/>
          </a:bodyPr>
          <a:lstStyle>
            <a:lvl1pPr>
              <a:defRPr sz="800">
                <a:solidFill>
                  <a:schemeClr val="bg1"/>
                </a:solidFill>
              </a:defRPr>
            </a:lvl1pPr>
          </a:lstStyle>
          <a:p>
            <a:pPr lvl="0"/>
            <a:r>
              <a:rPr lang="en-US" dirty="0"/>
              <a:t> icon</a:t>
            </a:r>
            <a:endParaRPr lang="en-AU" dirty="0"/>
          </a:p>
        </p:txBody>
      </p:sp>
    </p:spTree>
    <p:extLst>
      <p:ext uri="{BB962C8B-B14F-4D97-AF65-F5344CB8AC3E}">
        <p14:creationId xmlns:p14="http://schemas.microsoft.com/office/powerpoint/2010/main" val="124270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able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6" name="Rectangle 5">
            <a:extLst>
              <a:ext uri="{FF2B5EF4-FFF2-40B4-BE49-F238E27FC236}">
                <a16:creationId xmlns:a16="http://schemas.microsoft.com/office/drawing/2014/main" id="{F394381A-1796-48D3-99D8-9D18726C1C17}"/>
              </a:ext>
            </a:extLst>
          </p:cNvPr>
          <p:cNvSpPr/>
          <p:nvPr userDrawn="1"/>
        </p:nvSpPr>
        <p:spPr>
          <a:xfrm flipV="1">
            <a:off x="-7364" y="2030400"/>
            <a:ext cx="12199364" cy="441176"/>
          </a:xfrm>
          <a:prstGeom prst="rect">
            <a:avLst/>
          </a:prstGeom>
          <a:gradFill flip="none" rotWithShape="1">
            <a:gsLst>
              <a:gs pos="38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10801350" cy="3895356"/>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74512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dirty="0"/>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5" name="Table Placeholder 4">
            <a:extLst>
              <a:ext uri="{FF2B5EF4-FFF2-40B4-BE49-F238E27FC236}">
                <a16:creationId xmlns:a16="http://schemas.microsoft.com/office/drawing/2014/main" id="{0D5A62B6-F116-49B4-8113-732AC813C248}"/>
              </a:ext>
            </a:extLst>
          </p:cNvPr>
          <p:cNvSpPr>
            <a:spLocks noGrp="1"/>
          </p:cNvSpPr>
          <p:nvPr>
            <p:ph type="tbl" sz="quarter" idx="19"/>
          </p:nvPr>
        </p:nvSpPr>
        <p:spPr>
          <a:xfrm>
            <a:off x="695325" y="2030400"/>
            <a:ext cx="9575999" cy="3671887"/>
          </a:xfrm>
        </p:spPr>
        <p:txBody>
          <a:bodyPr/>
          <a:lstStyle>
            <a:lvl1pPr>
              <a:defRPr>
                <a:solidFill>
                  <a:schemeClr val="bg1"/>
                </a:solidFill>
              </a:defRPr>
            </a:lvl1pPr>
          </a:lstStyle>
          <a:p>
            <a:r>
              <a:rPr lang="en-US"/>
              <a:t>Click icon to add table</a:t>
            </a:r>
            <a:endParaRPr lang="en-AU"/>
          </a:p>
        </p:txBody>
      </p:sp>
      <p:sp>
        <p:nvSpPr>
          <p:cNvPr id="9" name="Text Placeholder 5">
            <a:extLst>
              <a:ext uri="{FF2B5EF4-FFF2-40B4-BE49-F238E27FC236}">
                <a16:creationId xmlns:a16="http://schemas.microsoft.com/office/drawing/2014/main" id="{2CBC60DA-95B5-4B8A-9C10-E7B105A01E42}"/>
              </a:ext>
            </a:extLst>
          </p:cNvPr>
          <p:cNvSpPr>
            <a:spLocks noGrp="1"/>
          </p:cNvSpPr>
          <p:nvPr>
            <p:ph type="body" sz="quarter" idx="31" hasCustomPrompt="1"/>
          </p:nvPr>
        </p:nvSpPr>
        <p:spPr>
          <a:xfrm>
            <a:off x="695326" y="1364400"/>
            <a:ext cx="9575999" cy="506132"/>
          </a:xfrm>
          <a:prstGeom prst="rect">
            <a:avLst/>
          </a:prstGeom>
        </p:spPr>
        <p:txBody>
          <a:bodyPr>
            <a:noAutofit/>
          </a:bodyPr>
          <a:lstStyle>
            <a:lvl1pPr>
              <a:lnSpc>
                <a:spcPct val="100000"/>
              </a:lnSpc>
              <a:defRPr sz="1600" b="0">
                <a:solidFill>
                  <a:schemeClr val="tx2"/>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47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coll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2B02A2A-B474-483E-8BA0-6F967ADE9726}"/>
              </a:ext>
            </a:extLst>
          </p:cNvPr>
          <p:cNvSpPr>
            <a:spLocks noGrp="1"/>
          </p:cNvSpPr>
          <p:nvPr>
            <p:ph type="ftr" sz="quarter" idx="10"/>
          </p:nvPr>
        </p:nvSpPr>
        <p:spPr/>
        <p:txBody>
          <a:bodyPr/>
          <a:lstStyle/>
          <a:p>
            <a:endParaRPr lang="en-AU" dirty="0"/>
          </a:p>
        </p:txBody>
      </p:sp>
      <p:sp>
        <p:nvSpPr>
          <p:cNvPr id="4" name="Slide Number Placeholder 3">
            <a:extLst>
              <a:ext uri="{FF2B5EF4-FFF2-40B4-BE49-F238E27FC236}">
                <a16:creationId xmlns:a16="http://schemas.microsoft.com/office/drawing/2014/main" id="{1C168D10-C8CC-42E5-BF51-D9C5BB3F450E}"/>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4" name="Picture Placeholder 21">
            <a:extLst>
              <a:ext uri="{FF2B5EF4-FFF2-40B4-BE49-F238E27FC236}">
                <a16:creationId xmlns:a16="http://schemas.microsoft.com/office/drawing/2014/main" id="{FEDE633B-2FE4-48AB-9CD1-2A1EB093AF9E}"/>
              </a:ext>
            </a:extLst>
          </p:cNvPr>
          <p:cNvSpPr>
            <a:spLocks noGrp="1"/>
          </p:cNvSpPr>
          <p:nvPr>
            <p:ph type="pic" sz="quarter" idx="14"/>
          </p:nvPr>
        </p:nvSpPr>
        <p:spPr>
          <a:xfrm>
            <a:off x="3719736" y="2778974"/>
            <a:ext cx="2301456" cy="3514546"/>
          </a:xfrm>
          <a:solidFill>
            <a:schemeClr val="bg1">
              <a:lumMod val="95000"/>
            </a:schemeClr>
          </a:solidFill>
        </p:spPr>
        <p:txBody>
          <a:bodyPr/>
          <a:lstStyle/>
          <a:p>
            <a:r>
              <a:rPr lang="en-US" dirty="0"/>
              <a:t>Click icon to add picture</a:t>
            </a:r>
          </a:p>
        </p:txBody>
      </p:sp>
      <p:sp>
        <p:nvSpPr>
          <p:cNvPr id="17" name="Picture Placeholder 21">
            <a:extLst>
              <a:ext uri="{FF2B5EF4-FFF2-40B4-BE49-F238E27FC236}">
                <a16:creationId xmlns:a16="http://schemas.microsoft.com/office/drawing/2014/main" id="{B62BB5B9-4568-4309-93B5-668133F36808}"/>
              </a:ext>
            </a:extLst>
          </p:cNvPr>
          <p:cNvSpPr>
            <a:spLocks noGrp="1"/>
          </p:cNvSpPr>
          <p:nvPr>
            <p:ph type="pic" sz="quarter" idx="19"/>
          </p:nvPr>
        </p:nvSpPr>
        <p:spPr>
          <a:xfrm>
            <a:off x="8471624" y="908720"/>
            <a:ext cx="2964660" cy="5384800"/>
          </a:xfrm>
          <a:solidFill>
            <a:schemeClr val="bg1">
              <a:lumMod val="95000"/>
            </a:schemeClr>
          </a:solidFill>
        </p:spPr>
        <p:txBody>
          <a:bodyPr/>
          <a:lstStyle/>
          <a:p>
            <a:r>
              <a:rPr lang="en-US"/>
              <a:t>Click icon to add picture</a:t>
            </a:r>
          </a:p>
        </p:txBody>
      </p:sp>
      <p:sp>
        <p:nvSpPr>
          <p:cNvPr id="19" name="Rectangle 18">
            <a:extLst>
              <a:ext uri="{FF2B5EF4-FFF2-40B4-BE49-F238E27FC236}">
                <a16:creationId xmlns:a16="http://schemas.microsoft.com/office/drawing/2014/main" id="{380F20EE-FF0D-49B8-9D8F-6FF4988FD153}"/>
              </a:ext>
            </a:extLst>
          </p:cNvPr>
          <p:cNvSpPr/>
          <p:nvPr userDrawn="1"/>
        </p:nvSpPr>
        <p:spPr>
          <a:xfrm>
            <a:off x="660400" y="908719"/>
            <a:ext cx="2985168" cy="5384801"/>
          </a:xfrm>
          <a:prstGeom prst="rect">
            <a:avLst/>
          </a:prstGeom>
          <a:gradFill flip="none" rotWithShape="1">
            <a:gsLst>
              <a:gs pos="38000">
                <a:schemeClr val="accent1"/>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1">
            <a:extLst>
              <a:ext uri="{FF2B5EF4-FFF2-40B4-BE49-F238E27FC236}">
                <a16:creationId xmlns:a16="http://schemas.microsoft.com/office/drawing/2014/main" id="{BDF2E1FE-5917-4797-9E49-44EFF2621531}"/>
              </a:ext>
            </a:extLst>
          </p:cNvPr>
          <p:cNvSpPr>
            <a:spLocks noGrp="1"/>
          </p:cNvSpPr>
          <p:nvPr>
            <p:ph type="pic" sz="quarter" idx="21"/>
          </p:nvPr>
        </p:nvSpPr>
        <p:spPr>
          <a:xfrm>
            <a:off x="6096000" y="908720"/>
            <a:ext cx="2301456" cy="3514546"/>
          </a:xfrm>
          <a:solidFill>
            <a:schemeClr val="bg1">
              <a:lumMod val="95000"/>
            </a:schemeClr>
          </a:solidFill>
        </p:spPr>
        <p:txBody>
          <a:bodyPr/>
          <a:lstStyle/>
          <a:p>
            <a:r>
              <a:rPr lang="en-US" dirty="0"/>
              <a:t>Click icon to add picture</a:t>
            </a:r>
          </a:p>
        </p:txBody>
      </p:sp>
      <p:sp>
        <p:nvSpPr>
          <p:cNvPr id="21" name="Title 20">
            <a:extLst>
              <a:ext uri="{FF2B5EF4-FFF2-40B4-BE49-F238E27FC236}">
                <a16:creationId xmlns:a16="http://schemas.microsoft.com/office/drawing/2014/main" id="{B3DC9EC2-22B3-4E80-AE40-B61675B3E917}"/>
              </a:ext>
            </a:extLst>
          </p:cNvPr>
          <p:cNvSpPr>
            <a:spLocks noGrp="1"/>
          </p:cNvSpPr>
          <p:nvPr>
            <p:ph type="title"/>
          </p:nvPr>
        </p:nvSpPr>
        <p:spPr>
          <a:xfrm>
            <a:off x="830541" y="1198800"/>
            <a:ext cx="2184251" cy="1728266"/>
          </a:xfrm>
        </p:spPr>
        <p:txBody>
          <a:bodyPr/>
          <a:lstStyle>
            <a:lvl1pPr>
              <a:defRPr sz="3600">
                <a:solidFill>
                  <a:schemeClr val="bg1"/>
                </a:solidFill>
              </a:defRPr>
            </a:lvl1pPr>
          </a:lstStyle>
          <a:p>
            <a:r>
              <a:rPr lang="en-US" dirty="0"/>
              <a:t>Click to edit Master title style</a:t>
            </a:r>
            <a:endParaRPr lang="en-AU" dirty="0"/>
          </a:p>
        </p:txBody>
      </p:sp>
      <p:sp>
        <p:nvSpPr>
          <p:cNvPr id="24" name="Text Placeholder 23">
            <a:extLst>
              <a:ext uri="{FF2B5EF4-FFF2-40B4-BE49-F238E27FC236}">
                <a16:creationId xmlns:a16="http://schemas.microsoft.com/office/drawing/2014/main" id="{6C6F5E5E-0BED-4A63-B208-AD4730EC3FFC}"/>
              </a:ext>
            </a:extLst>
          </p:cNvPr>
          <p:cNvSpPr>
            <a:spLocks noGrp="1"/>
          </p:cNvSpPr>
          <p:nvPr>
            <p:ph type="body" sz="quarter" idx="38" hasCustomPrompt="1"/>
          </p:nvPr>
        </p:nvSpPr>
        <p:spPr>
          <a:xfrm>
            <a:off x="873113" y="5402945"/>
            <a:ext cx="2160588" cy="859210"/>
          </a:xfrm>
        </p:spPr>
        <p:txBody>
          <a:bodyPr vert="horz" wrap="square" lIns="0" tIns="0" rIns="0" bIns="0" rtlCol="0" anchor="t">
            <a:spAutoFit/>
          </a:bodyPr>
          <a:lstStyle>
            <a:lvl1pPr>
              <a:defRPr lang="en-US" b="0" spc="25" smtClean="0">
                <a:solidFill>
                  <a:schemeClr val="bg1"/>
                </a:solidFill>
                <a:latin typeface="+mn-lt"/>
                <a:ea typeface="+mj-ea"/>
                <a:cs typeface="+mj-cs"/>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AU" sz="1800">
                <a:latin typeface="+mn-lt"/>
              </a:defRPr>
            </a:lvl5pPr>
          </a:lstStyle>
          <a:p>
            <a:pPr marL="12700" lvl="0">
              <a:lnSpc>
                <a:spcPct val="120000"/>
              </a:lnSpc>
              <a:spcBef>
                <a:spcPts val="0"/>
              </a:spcBef>
            </a:pP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a:t>
            </a:r>
          </a:p>
        </p:txBody>
      </p:sp>
      <p:sp>
        <p:nvSpPr>
          <p:cNvPr id="23" name="Picture Placeholder 21">
            <a:extLst>
              <a:ext uri="{FF2B5EF4-FFF2-40B4-BE49-F238E27FC236}">
                <a16:creationId xmlns:a16="http://schemas.microsoft.com/office/drawing/2014/main" id="{4D4DB864-F519-D798-00B8-776A89ECC33A}"/>
              </a:ext>
            </a:extLst>
          </p:cNvPr>
          <p:cNvSpPr>
            <a:spLocks noGrp="1"/>
          </p:cNvSpPr>
          <p:nvPr>
            <p:ph type="pic" sz="quarter" idx="39"/>
          </p:nvPr>
        </p:nvSpPr>
        <p:spPr>
          <a:xfrm>
            <a:off x="3719736" y="908720"/>
            <a:ext cx="2301456" cy="1781150"/>
          </a:xfrm>
          <a:solidFill>
            <a:schemeClr val="bg1">
              <a:lumMod val="95000"/>
            </a:schemeClr>
          </a:solidFill>
        </p:spPr>
        <p:txBody>
          <a:bodyPr/>
          <a:lstStyle/>
          <a:p>
            <a:r>
              <a:rPr lang="en-US"/>
              <a:t>Click icon to add picture</a:t>
            </a:r>
          </a:p>
        </p:txBody>
      </p:sp>
      <p:sp>
        <p:nvSpPr>
          <p:cNvPr id="13" name="Picture Placeholder 21">
            <a:extLst>
              <a:ext uri="{FF2B5EF4-FFF2-40B4-BE49-F238E27FC236}">
                <a16:creationId xmlns:a16="http://schemas.microsoft.com/office/drawing/2014/main" id="{C0A41928-C063-9695-DECC-1289A16CF3FE}"/>
              </a:ext>
            </a:extLst>
          </p:cNvPr>
          <p:cNvSpPr>
            <a:spLocks noGrp="1"/>
          </p:cNvSpPr>
          <p:nvPr>
            <p:ph type="pic" sz="quarter" idx="40"/>
          </p:nvPr>
        </p:nvSpPr>
        <p:spPr>
          <a:xfrm>
            <a:off x="6096000" y="4512370"/>
            <a:ext cx="2301456" cy="1781150"/>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332132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0385095-2391-426D-A969-133DEBAAD7D2}"/>
              </a:ext>
            </a:extLst>
          </p:cNvPr>
          <p:cNvSpPr/>
          <p:nvPr userDrawn="1"/>
        </p:nvSpPr>
        <p:spPr>
          <a:xfrm>
            <a:off x="-15679" y="246"/>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gradFill flip="none" rotWithShape="1">
            <a:gsLst>
              <a:gs pos="46000">
                <a:schemeClr val="accent1"/>
              </a:gs>
              <a:gs pos="100000">
                <a:schemeClr val="accent2"/>
              </a:gs>
            </a:gsLst>
            <a:lin ang="10800000" scaled="1"/>
            <a:tileRect/>
          </a:gradFill>
          <a:ln w="14480" cap="flat">
            <a:noFill/>
            <a:prstDash val="solid"/>
            <a:miter/>
          </a:ln>
        </p:spPr>
        <p:txBody>
          <a:bodyPr rtlCol="0" anchor="ctr"/>
          <a:lstStyle/>
          <a:p>
            <a:endParaRPr lang="en-US" dirty="0"/>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spc="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spc="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51" name="Text Placeholder 50">
            <a:extLst>
              <a:ext uri="{FF2B5EF4-FFF2-40B4-BE49-F238E27FC236}">
                <a16:creationId xmlns:a16="http://schemas.microsoft.com/office/drawing/2014/main" id="{CEFEC494-73C0-494E-8DE9-7C8FE7AA87FB}"/>
              </a:ext>
            </a:extLst>
          </p:cNvPr>
          <p:cNvSpPr>
            <a:spLocks noGrp="1"/>
          </p:cNvSpPr>
          <p:nvPr>
            <p:ph type="body" sz="quarter" idx="19"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5" name="Text Placeholder 64">
            <a:extLst>
              <a:ext uri="{FF2B5EF4-FFF2-40B4-BE49-F238E27FC236}">
                <a16:creationId xmlns:a16="http://schemas.microsoft.com/office/drawing/2014/main" id="{EBA3D052-5560-4BE7-B48A-7CCBABE3CB5B}"/>
              </a:ext>
            </a:extLst>
          </p:cNvPr>
          <p:cNvSpPr>
            <a:spLocks noGrp="1"/>
          </p:cNvSpPr>
          <p:nvPr>
            <p:ph type="body" sz="quarter" idx="20"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67" name="Text Placeholder 66">
            <a:extLst>
              <a:ext uri="{FF2B5EF4-FFF2-40B4-BE49-F238E27FC236}">
                <a16:creationId xmlns:a16="http://schemas.microsoft.com/office/drawing/2014/main" id="{B3550CE3-EB5D-48BF-BD90-C402F0393BF4}"/>
              </a:ext>
            </a:extLst>
          </p:cNvPr>
          <p:cNvSpPr>
            <a:spLocks noGrp="1"/>
          </p:cNvSpPr>
          <p:nvPr>
            <p:ph type="body" sz="quarter" idx="21"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0" name="Text Placeholder 69">
            <a:extLst>
              <a:ext uri="{FF2B5EF4-FFF2-40B4-BE49-F238E27FC236}">
                <a16:creationId xmlns:a16="http://schemas.microsoft.com/office/drawing/2014/main" id="{E78C0BDD-99F2-43E0-A486-A50E5712E47F}"/>
              </a:ext>
            </a:extLst>
          </p:cNvPr>
          <p:cNvSpPr>
            <a:spLocks noGrp="1"/>
          </p:cNvSpPr>
          <p:nvPr>
            <p:ph type="body" sz="quarter" idx="22"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72" name="Text Placeholder 71">
            <a:extLst>
              <a:ext uri="{FF2B5EF4-FFF2-40B4-BE49-F238E27FC236}">
                <a16:creationId xmlns:a16="http://schemas.microsoft.com/office/drawing/2014/main" id="{751850F8-1596-48EC-9EF7-59E146FE07BD}"/>
              </a:ext>
            </a:extLst>
          </p:cNvPr>
          <p:cNvSpPr>
            <a:spLocks noGrp="1"/>
          </p:cNvSpPr>
          <p:nvPr>
            <p:ph type="body" sz="quarter" idx="23"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4" name="Text Placeholder 5">
            <a:extLst>
              <a:ext uri="{FF2B5EF4-FFF2-40B4-BE49-F238E27FC236}">
                <a16:creationId xmlns:a16="http://schemas.microsoft.com/office/drawing/2014/main" id="{018B49F0-234B-4974-77BB-C696A010C8EB}"/>
              </a:ext>
            </a:extLst>
          </p:cNvPr>
          <p:cNvSpPr txBox="1">
            <a:spLocks/>
          </p:cNvSpPr>
          <p:nvPr userDrawn="1"/>
        </p:nvSpPr>
        <p:spPr bwMode="white">
          <a:xfrm>
            <a:off x="2711606" y="5313782"/>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5" name="Picture 14">
            <a:extLst>
              <a:ext uri="{FF2B5EF4-FFF2-40B4-BE49-F238E27FC236}">
                <a16:creationId xmlns:a16="http://schemas.microsoft.com/office/drawing/2014/main" id="{199D9129-7B58-D3FD-2A63-67A7AE280B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3" name="Text Placeholder 5">
            <a:extLst>
              <a:ext uri="{FF2B5EF4-FFF2-40B4-BE49-F238E27FC236}">
                <a16:creationId xmlns:a16="http://schemas.microsoft.com/office/drawing/2014/main" id="{B390C960-6A71-CA12-5620-0AC363122755}"/>
              </a:ext>
            </a:extLst>
          </p:cNvPr>
          <p:cNvSpPr txBox="1">
            <a:spLocks/>
          </p:cNvSpPr>
          <p:nvPr userDrawn="1"/>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51E340C-E489-401B-B6F3-AAF3490020FA}"/>
              </a:ext>
            </a:extLst>
          </p:cNvPr>
          <p:cNvSpPr>
            <a:spLocks noGrp="1"/>
          </p:cNvSpPr>
          <p:nvPr>
            <p:ph type="pic" sz="quarter" idx="19" hasCustomPrompt="1"/>
          </p:nvPr>
        </p:nvSpPr>
        <p:spPr>
          <a:xfrm>
            <a:off x="-15680" y="245"/>
            <a:ext cx="12192000" cy="6857754"/>
          </a:xfrm>
          <a:custGeom>
            <a:avLst/>
            <a:gdLst>
              <a:gd name="connsiteX0" fmla="*/ 0 w 12192000"/>
              <a:gd name="connsiteY0" fmla="*/ 0 h 6857754"/>
              <a:gd name="connsiteX1" fmla="*/ 12192000 w 12192000"/>
              <a:gd name="connsiteY1" fmla="*/ 0 h 6857754"/>
              <a:gd name="connsiteX2" fmla="*/ 12192000 w 12192000"/>
              <a:gd name="connsiteY2" fmla="*/ 5240201 h 6857754"/>
              <a:gd name="connsiteX3" fmla="*/ 10416728 w 12192000"/>
              <a:gd name="connsiteY3" fmla="*/ 5286255 h 6857754"/>
              <a:gd name="connsiteX4" fmla="*/ 8988458 w 12192000"/>
              <a:gd name="connsiteY4" fmla="*/ 6493085 h 6857754"/>
              <a:gd name="connsiteX5" fmla="*/ 10312164 w 12192000"/>
              <a:gd name="connsiteY5" fmla="*/ 6259192 h 6857754"/>
              <a:gd name="connsiteX6" fmla="*/ 12192000 w 12192000"/>
              <a:gd name="connsiteY6" fmla="*/ 6857754 h 6857754"/>
              <a:gd name="connsiteX7" fmla="*/ 3635124 w 12192000"/>
              <a:gd name="connsiteY7" fmla="*/ 6857754 h 6857754"/>
              <a:gd name="connsiteX8" fmla="*/ 0 w 12192000"/>
              <a:gd name="connsiteY8" fmla="*/ 2702136 h 685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754">
                <a:moveTo>
                  <a:pt x="0" y="0"/>
                </a:moveTo>
                <a:lnTo>
                  <a:pt x="12192000" y="0"/>
                </a:lnTo>
                <a:lnTo>
                  <a:pt x="12192000" y="5240201"/>
                </a:lnTo>
                <a:cubicBezTo>
                  <a:pt x="12134360" y="5220505"/>
                  <a:pt x="11296689" y="4822814"/>
                  <a:pt x="10416728" y="5286255"/>
                </a:cubicBezTo>
                <a:cubicBezTo>
                  <a:pt x="9967189" y="5522755"/>
                  <a:pt x="9070284" y="6395472"/>
                  <a:pt x="8988458" y="6493085"/>
                </a:cubicBezTo>
                <a:cubicBezTo>
                  <a:pt x="9362107" y="6178090"/>
                  <a:pt x="9534740" y="6023417"/>
                  <a:pt x="10312164" y="6259192"/>
                </a:cubicBezTo>
                <a:cubicBezTo>
                  <a:pt x="10997769" y="6466727"/>
                  <a:pt x="11756510" y="6798522"/>
                  <a:pt x="12192000" y="6857754"/>
                </a:cubicBezTo>
                <a:lnTo>
                  <a:pt x="3635124" y="6857754"/>
                </a:lnTo>
                <a:cubicBezTo>
                  <a:pt x="1517628" y="6213427"/>
                  <a:pt x="0" y="4456117"/>
                  <a:pt x="0" y="2702136"/>
                </a:cubicBezTo>
                <a:close/>
              </a:path>
            </a:pathLst>
          </a:custGeom>
          <a:solidFill>
            <a:schemeClr val="bg1">
              <a:lumMod val="95000"/>
            </a:schemeClr>
          </a:solidFill>
        </p:spPr>
        <p:txBody>
          <a:bodyPr wrap="square">
            <a:noAutofit/>
          </a:bodyPr>
          <a:lstStyle>
            <a:lvl1pPr>
              <a:defRPr/>
            </a:lvl1pPr>
          </a:lstStyle>
          <a:p>
            <a:r>
              <a:rPr lang="en-AU" dirty="0"/>
              <a:t>Insert image and send to back</a:t>
            </a:r>
          </a:p>
        </p:txBody>
      </p:sp>
      <p:sp>
        <p:nvSpPr>
          <p:cNvPr id="7" name="Text Placeholder 6"/>
          <p:cNvSpPr>
            <a:spLocks noGrp="1"/>
          </p:cNvSpPr>
          <p:nvPr>
            <p:ph type="body" sz="quarter" idx="10" hasCustomPrompt="1"/>
          </p:nvPr>
        </p:nvSpPr>
        <p:spPr bwMode="white">
          <a:xfrm>
            <a:off x="2711624" y="3266052"/>
            <a:ext cx="3254263" cy="307777"/>
          </a:xfrm>
          <a:prstGeom prst="rect">
            <a:avLst/>
          </a:prstGeom>
        </p:spPr>
        <p:txBody>
          <a:bodyPr vert="horz" lIns="0" tIns="0" rIns="0" bIns="0" rtlCol="0" anchor="t">
            <a:spAutoFit/>
          </a:bodyPr>
          <a:lstStyle>
            <a:lvl1pPr>
              <a:defRPr lang="en-US" sz="2000" b="0" baseline="0" dirty="0">
                <a:solidFill>
                  <a:schemeClr val="bg1"/>
                </a:solidFill>
                <a:latin typeface="+mn-lt"/>
                <a:ea typeface="+mj-ea"/>
                <a:cs typeface="+mj-cs"/>
              </a:defRPr>
            </a:lvl1pPr>
          </a:lstStyle>
          <a:p>
            <a:pPr lvl="0">
              <a:lnSpc>
                <a:spcPct val="100000"/>
              </a:lnSpc>
              <a:spcBef>
                <a:spcPct val="0"/>
              </a:spcBef>
            </a:pPr>
            <a:r>
              <a:rPr lang="en-US" dirty="0"/>
              <a:t>Name surname</a:t>
            </a:r>
          </a:p>
        </p:txBody>
      </p:sp>
      <p:sp>
        <p:nvSpPr>
          <p:cNvPr id="27" name="Title 1">
            <a:extLst>
              <a:ext uri="{FF2B5EF4-FFF2-40B4-BE49-F238E27FC236}">
                <a16:creationId xmlns:a16="http://schemas.microsoft.com/office/drawing/2014/main" id="{257E80FD-A9E1-4484-8211-7013D6A25582}"/>
              </a:ext>
            </a:extLst>
          </p:cNvPr>
          <p:cNvSpPr>
            <a:spLocks noGrp="1"/>
          </p:cNvSpPr>
          <p:nvPr>
            <p:ph type="title" hasCustomPrompt="1"/>
          </p:nvPr>
        </p:nvSpPr>
        <p:spPr bwMode="white">
          <a:xfrm>
            <a:off x="2711624" y="2420888"/>
            <a:ext cx="3192289" cy="720081"/>
          </a:xfrm>
        </p:spPr>
        <p:txBody>
          <a:bodyPr vert="horz" lIns="0" tIns="0" rIns="0" bIns="0" rtlCol="0" anchor="t" anchorCtr="0">
            <a:normAutofit/>
          </a:bodyPr>
          <a:lstStyle>
            <a:lvl1pPr>
              <a:defRPr lang="en-AU" sz="4800" spc="0" baseline="0" dirty="0">
                <a:solidFill>
                  <a:schemeClr val="bg1"/>
                </a:solidFill>
                <a:latin typeface="+mn-lt"/>
              </a:defRPr>
            </a:lvl1pPr>
          </a:lstStyle>
          <a:p>
            <a:pPr marL="0" lvl="0"/>
            <a:r>
              <a:rPr lang="en-US" dirty="0"/>
              <a:t>Contact</a:t>
            </a:r>
            <a:endParaRPr lang="en-AU" dirty="0"/>
          </a:p>
        </p:txBody>
      </p:sp>
      <p:sp>
        <p:nvSpPr>
          <p:cNvPr id="29" name="Text Placeholder 6">
            <a:extLst>
              <a:ext uri="{FF2B5EF4-FFF2-40B4-BE49-F238E27FC236}">
                <a16:creationId xmlns:a16="http://schemas.microsoft.com/office/drawing/2014/main" id="{5455254C-E52B-428E-99C5-B07B839CF2CF}"/>
              </a:ext>
            </a:extLst>
          </p:cNvPr>
          <p:cNvSpPr>
            <a:spLocks noGrp="1"/>
          </p:cNvSpPr>
          <p:nvPr>
            <p:ph type="body" sz="quarter" idx="16" hasCustomPrompt="1"/>
          </p:nvPr>
        </p:nvSpPr>
        <p:spPr bwMode="white">
          <a:xfrm>
            <a:off x="2711624" y="3606924"/>
            <a:ext cx="3254263" cy="215444"/>
          </a:xfrm>
          <a:prstGeom prst="rect">
            <a:avLst/>
          </a:prstGeom>
        </p:spPr>
        <p:txBody>
          <a:bodyPr vert="horz"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Title</a:t>
            </a:r>
          </a:p>
        </p:txBody>
      </p:sp>
      <p:sp>
        <p:nvSpPr>
          <p:cNvPr id="33" name="Text Placeholder 6">
            <a:extLst>
              <a:ext uri="{FF2B5EF4-FFF2-40B4-BE49-F238E27FC236}">
                <a16:creationId xmlns:a16="http://schemas.microsoft.com/office/drawing/2014/main" id="{0C9C026C-FB6A-4A62-B08F-1942BF1B4413}"/>
              </a:ext>
            </a:extLst>
          </p:cNvPr>
          <p:cNvSpPr>
            <a:spLocks noGrp="1"/>
          </p:cNvSpPr>
          <p:nvPr>
            <p:ph type="body" sz="quarter" idx="17" hasCustomPrompt="1"/>
          </p:nvPr>
        </p:nvSpPr>
        <p:spPr bwMode="white">
          <a:xfrm>
            <a:off x="2711624" y="3907656"/>
            <a:ext cx="2200924"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Name.surname@uq.edu.au</a:t>
            </a:r>
          </a:p>
        </p:txBody>
      </p:sp>
      <p:sp>
        <p:nvSpPr>
          <p:cNvPr id="34" name="Text Placeholder 6">
            <a:extLst>
              <a:ext uri="{FF2B5EF4-FFF2-40B4-BE49-F238E27FC236}">
                <a16:creationId xmlns:a16="http://schemas.microsoft.com/office/drawing/2014/main" id="{B4FF2464-4B77-4CFF-BDD7-A46E59DD3256}"/>
              </a:ext>
            </a:extLst>
          </p:cNvPr>
          <p:cNvSpPr>
            <a:spLocks noGrp="1"/>
          </p:cNvSpPr>
          <p:nvPr>
            <p:ph type="body" sz="quarter" idx="18" hasCustomPrompt="1"/>
          </p:nvPr>
        </p:nvSpPr>
        <p:spPr bwMode="white">
          <a:xfrm>
            <a:off x="2711624" y="4123556"/>
            <a:ext cx="1346522" cy="215444"/>
          </a:xfrm>
          <a:prstGeom prst="rect">
            <a:avLst/>
          </a:prstGeom>
        </p:spPr>
        <p:txBody>
          <a:bodyPr vert="horz" wrap="none" lIns="0" tIns="0" rIns="0" bIns="0" rtlCol="0" anchor="t">
            <a:spAutoFit/>
          </a:bodyPr>
          <a:lstStyle>
            <a:lvl1pPr>
              <a:defRPr lang="en-US" sz="1400" b="0" baseline="0" dirty="0" smtClean="0">
                <a:solidFill>
                  <a:schemeClr val="bg1"/>
                </a:solidFill>
                <a:latin typeface="+mn-lt"/>
                <a:ea typeface="+mj-ea"/>
                <a:cs typeface="+mj-cs"/>
              </a:defRPr>
            </a:lvl1pPr>
          </a:lstStyle>
          <a:p>
            <a:pPr lvl="0">
              <a:lnSpc>
                <a:spcPct val="100000"/>
              </a:lnSpc>
              <a:spcBef>
                <a:spcPct val="0"/>
              </a:spcBef>
            </a:pPr>
            <a:r>
              <a:rPr lang="en-US" dirty="0"/>
              <a:t>+61 412 345 678</a:t>
            </a:r>
          </a:p>
        </p:txBody>
      </p:sp>
      <p:sp>
        <p:nvSpPr>
          <p:cNvPr id="21" name="Text Placeholder 20">
            <a:extLst>
              <a:ext uri="{FF2B5EF4-FFF2-40B4-BE49-F238E27FC236}">
                <a16:creationId xmlns:a16="http://schemas.microsoft.com/office/drawing/2014/main" id="{F9CF0F21-1AF8-4E7D-8464-6403D7D0975E}"/>
              </a:ext>
            </a:extLst>
          </p:cNvPr>
          <p:cNvSpPr>
            <a:spLocks noGrp="1"/>
          </p:cNvSpPr>
          <p:nvPr>
            <p:ph type="body" sz="quarter" idx="20" hasCustomPrompt="1"/>
          </p:nvPr>
        </p:nvSpPr>
        <p:spPr>
          <a:xfrm>
            <a:off x="2711606" y="4797150"/>
            <a:ext cx="251419" cy="258205"/>
          </a:xfrm>
          <a:custGeom>
            <a:avLst/>
            <a:gdLst>
              <a:gd name="connsiteX0" fmla="*/ 2166 w 251419"/>
              <a:gd name="connsiteY0" fmla="*/ 0 h 258205"/>
              <a:gd name="connsiteX1" fmla="*/ 249239 w 251419"/>
              <a:gd name="connsiteY1" fmla="*/ 0 h 258205"/>
              <a:gd name="connsiteX2" fmla="*/ 251419 w 251419"/>
              <a:gd name="connsiteY2" fmla="*/ 2144 h 258205"/>
              <a:gd name="connsiteX3" fmla="*/ 251419 w 251419"/>
              <a:gd name="connsiteY3" fmla="*/ 256168 h 258205"/>
              <a:gd name="connsiteX4" fmla="*/ 249386 w 251419"/>
              <a:gd name="connsiteY4" fmla="*/ 258184 h 258205"/>
              <a:gd name="connsiteX5" fmla="*/ 173327 w 251419"/>
              <a:gd name="connsiteY5" fmla="*/ 258139 h 258205"/>
              <a:gd name="connsiteX6" fmla="*/ 172109 w 251419"/>
              <a:gd name="connsiteY6" fmla="*/ 254871 h 258205"/>
              <a:gd name="connsiteX7" fmla="*/ 172109 w 251419"/>
              <a:gd name="connsiteY7" fmla="*/ 243272 h 258205"/>
              <a:gd name="connsiteX8" fmla="*/ 172109 w 251419"/>
              <a:gd name="connsiteY8" fmla="*/ 164416 h 258205"/>
              <a:gd name="connsiteX9" fmla="*/ 172109 w 251419"/>
              <a:gd name="connsiteY9" fmla="*/ 161390 h 258205"/>
              <a:gd name="connsiteX10" fmla="*/ 176288 w 251419"/>
              <a:gd name="connsiteY10" fmla="*/ 157088 h 258205"/>
              <a:gd name="connsiteX11" fmla="*/ 197894 w 251419"/>
              <a:gd name="connsiteY11" fmla="*/ 157088 h 258205"/>
              <a:gd name="connsiteX12" fmla="*/ 201081 w 251419"/>
              <a:gd name="connsiteY12" fmla="*/ 157017 h 258205"/>
              <a:gd name="connsiteX13" fmla="*/ 205437 w 251419"/>
              <a:gd name="connsiteY13" fmla="*/ 152856 h 258205"/>
              <a:gd name="connsiteX14" fmla="*/ 208383 w 251419"/>
              <a:gd name="connsiteY14" fmla="*/ 130132 h 258205"/>
              <a:gd name="connsiteX15" fmla="*/ 209183 w 251419"/>
              <a:gd name="connsiteY15" fmla="*/ 123888 h 258205"/>
              <a:gd name="connsiteX16" fmla="*/ 205427 w 251419"/>
              <a:gd name="connsiteY16" fmla="*/ 119349 h 258205"/>
              <a:gd name="connsiteX17" fmla="*/ 194133 w 251419"/>
              <a:gd name="connsiteY17" fmla="*/ 119289 h 258205"/>
              <a:gd name="connsiteX18" fmla="*/ 176219 w 251419"/>
              <a:gd name="connsiteY18" fmla="*/ 119289 h 258205"/>
              <a:gd name="connsiteX19" fmla="*/ 172119 w 251419"/>
              <a:gd name="connsiteY19" fmla="*/ 115219 h 258205"/>
              <a:gd name="connsiteX20" fmla="*/ 172119 w 251419"/>
              <a:gd name="connsiteY20" fmla="*/ 90774 h 258205"/>
              <a:gd name="connsiteX21" fmla="*/ 183816 w 251419"/>
              <a:gd name="connsiteY21" fmla="*/ 74338 h 258205"/>
              <a:gd name="connsiteX22" fmla="*/ 187459 w 251419"/>
              <a:gd name="connsiteY22" fmla="*/ 73929 h 258205"/>
              <a:gd name="connsiteX23" fmla="*/ 205859 w 251419"/>
              <a:gd name="connsiteY23" fmla="*/ 73894 h 258205"/>
              <a:gd name="connsiteX24" fmla="*/ 210828 w 251419"/>
              <a:gd name="connsiteY24" fmla="*/ 68967 h 258205"/>
              <a:gd name="connsiteX25" fmla="*/ 210828 w 251419"/>
              <a:gd name="connsiteY25" fmla="*/ 44522 h 258205"/>
              <a:gd name="connsiteX26" fmla="*/ 206974 w 251419"/>
              <a:gd name="connsiteY26" fmla="*/ 39782 h 258205"/>
              <a:gd name="connsiteX27" fmla="*/ 170970 w 251419"/>
              <a:gd name="connsiteY27" fmla="*/ 40654 h 258205"/>
              <a:gd name="connsiteX28" fmla="*/ 135299 w 251419"/>
              <a:gd name="connsiteY28" fmla="*/ 83028 h 258205"/>
              <a:gd name="connsiteX29" fmla="*/ 135299 w 251419"/>
              <a:gd name="connsiteY29" fmla="*/ 114295 h 258205"/>
              <a:gd name="connsiteX30" fmla="*/ 130350 w 251419"/>
              <a:gd name="connsiteY30" fmla="*/ 119278 h 258205"/>
              <a:gd name="connsiteX31" fmla="*/ 108744 w 251419"/>
              <a:gd name="connsiteY31" fmla="*/ 119278 h 258205"/>
              <a:gd name="connsiteX32" fmla="*/ 102414 w 251419"/>
              <a:gd name="connsiteY32" fmla="*/ 125643 h 258205"/>
              <a:gd name="connsiteX33" fmla="*/ 102414 w 251419"/>
              <a:gd name="connsiteY33" fmla="*/ 150859 h 258205"/>
              <a:gd name="connsiteX34" fmla="*/ 108385 w 251419"/>
              <a:gd name="connsiteY34" fmla="*/ 157088 h 258205"/>
              <a:gd name="connsiteX35" fmla="*/ 131464 w 251419"/>
              <a:gd name="connsiteY35" fmla="*/ 157088 h 258205"/>
              <a:gd name="connsiteX36" fmla="*/ 135295 w 251419"/>
              <a:gd name="connsiteY36" fmla="*/ 160916 h 258205"/>
              <a:gd name="connsiteX37" fmla="*/ 135295 w 251419"/>
              <a:gd name="connsiteY37" fmla="*/ 254412 h 258205"/>
              <a:gd name="connsiteX38" fmla="*/ 134048 w 251419"/>
              <a:gd name="connsiteY38" fmla="*/ 258159 h 258205"/>
              <a:gd name="connsiteX39" fmla="*/ 2047 w 251419"/>
              <a:gd name="connsiteY39" fmla="*/ 258205 h 258205"/>
              <a:gd name="connsiteX40" fmla="*/ 0 w 251419"/>
              <a:gd name="connsiteY40" fmla="*/ 256188 h 258205"/>
              <a:gd name="connsiteX41" fmla="*/ 0 w 251419"/>
              <a:gd name="connsiteY41" fmla="*/ 2159 h 258205"/>
              <a:gd name="connsiteX42" fmla="*/ 2166 w 251419"/>
              <a:gd name="connsiteY42" fmla="*/ 0 h 25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1419" h="258205">
                <a:moveTo>
                  <a:pt x="2166" y="0"/>
                </a:moveTo>
                <a:cubicBezTo>
                  <a:pt x="84525" y="51"/>
                  <a:pt x="166882" y="51"/>
                  <a:pt x="249239" y="0"/>
                </a:cubicBezTo>
                <a:cubicBezTo>
                  <a:pt x="250903" y="0"/>
                  <a:pt x="251424" y="212"/>
                  <a:pt x="251419" y="2144"/>
                </a:cubicBezTo>
                <a:cubicBezTo>
                  <a:pt x="251357" y="86820"/>
                  <a:pt x="251357" y="171495"/>
                  <a:pt x="251419" y="256168"/>
                </a:cubicBezTo>
                <a:cubicBezTo>
                  <a:pt x="251419" y="257937"/>
                  <a:pt x="251026" y="258215"/>
                  <a:pt x="249386" y="258184"/>
                </a:cubicBezTo>
                <a:cubicBezTo>
                  <a:pt x="224035" y="258120"/>
                  <a:pt x="198682" y="258106"/>
                  <a:pt x="173327" y="258139"/>
                </a:cubicBezTo>
                <a:cubicBezTo>
                  <a:pt x="172271" y="257307"/>
                  <a:pt x="172114" y="256122"/>
                  <a:pt x="172109" y="254871"/>
                </a:cubicBezTo>
                <a:cubicBezTo>
                  <a:pt x="172109" y="251003"/>
                  <a:pt x="172109" y="247140"/>
                  <a:pt x="172109" y="243272"/>
                </a:cubicBezTo>
                <a:lnTo>
                  <a:pt x="172109" y="164416"/>
                </a:lnTo>
                <a:cubicBezTo>
                  <a:pt x="172109" y="163406"/>
                  <a:pt x="172109" y="162398"/>
                  <a:pt x="172109" y="161390"/>
                </a:cubicBezTo>
                <a:cubicBezTo>
                  <a:pt x="172168" y="157793"/>
                  <a:pt x="172796" y="157107"/>
                  <a:pt x="176288" y="157088"/>
                </a:cubicBezTo>
                <a:cubicBezTo>
                  <a:pt x="183487" y="157047"/>
                  <a:pt x="190681" y="157088"/>
                  <a:pt x="197894" y="157088"/>
                </a:cubicBezTo>
                <a:cubicBezTo>
                  <a:pt x="198955" y="157088"/>
                  <a:pt x="200020" y="157113"/>
                  <a:pt x="201081" y="157017"/>
                </a:cubicBezTo>
                <a:cubicBezTo>
                  <a:pt x="203900" y="156760"/>
                  <a:pt x="205010" y="155781"/>
                  <a:pt x="205437" y="152856"/>
                </a:cubicBezTo>
                <a:cubicBezTo>
                  <a:pt x="206512" y="145292"/>
                  <a:pt x="207465" y="137727"/>
                  <a:pt x="208383" y="130132"/>
                </a:cubicBezTo>
                <a:cubicBezTo>
                  <a:pt x="208638" y="128048"/>
                  <a:pt x="208987" y="125976"/>
                  <a:pt x="209183" y="123888"/>
                </a:cubicBezTo>
                <a:cubicBezTo>
                  <a:pt x="209478" y="120726"/>
                  <a:pt x="208496" y="119485"/>
                  <a:pt x="205427" y="119349"/>
                </a:cubicBezTo>
                <a:cubicBezTo>
                  <a:pt x="201665" y="119178"/>
                  <a:pt x="197904" y="119298"/>
                  <a:pt x="194133" y="119289"/>
                </a:cubicBezTo>
                <a:cubicBezTo>
                  <a:pt x="188161" y="119289"/>
                  <a:pt x="182190" y="119314"/>
                  <a:pt x="176219" y="119289"/>
                </a:cubicBezTo>
                <a:cubicBezTo>
                  <a:pt x="172738" y="119289"/>
                  <a:pt x="172138" y="118688"/>
                  <a:pt x="172119" y="115219"/>
                </a:cubicBezTo>
                <a:cubicBezTo>
                  <a:pt x="172075" y="107074"/>
                  <a:pt x="172035" y="98924"/>
                  <a:pt x="172119" y="90774"/>
                </a:cubicBezTo>
                <a:cubicBezTo>
                  <a:pt x="172202" y="82624"/>
                  <a:pt x="176691" y="76435"/>
                  <a:pt x="183816" y="74338"/>
                </a:cubicBezTo>
                <a:cubicBezTo>
                  <a:pt x="185006" y="74029"/>
                  <a:pt x="186232" y="73892"/>
                  <a:pt x="187459" y="73929"/>
                </a:cubicBezTo>
                <a:cubicBezTo>
                  <a:pt x="193593" y="73929"/>
                  <a:pt x="199735" y="73995"/>
                  <a:pt x="205859" y="73894"/>
                </a:cubicBezTo>
                <a:cubicBezTo>
                  <a:pt x="209664" y="73833"/>
                  <a:pt x="210769" y="72754"/>
                  <a:pt x="210828" y="68967"/>
                </a:cubicBezTo>
                <a:cubicBezTo>
                  <a:pt x="210927" y="60817"/>
                  <a:pt x="210927" y="52669"/>
                  <a:pt x="210828" y="44522"/>
                </a:cubicBezTo>
                <a:cubicBezTo>
                  <a:pt x="210784" y="41204"/>
                  <a:pt x="209763" y="39791"/>
                  <a:pt x="206974" y="39782"/>
                </a:cubicBezTo>
                <a:cubicBezTo>
                  <a:pt x="194967" y="39736"/>
                  <a:pt x="182912" y="38813"/>
                  <a:pt x="170970" y="40654"/>
                </a:cubicBezTo>
                <a:cubicBezTo>
                  <a:pt x="150559" y="43862"/>
                  <a:pt x="135441" y="61821"/>
                  <a:pt x="135299" y="83028"/>
                </a:cubicBezTo>
                <a:cubicBezTo>
                  <a:pt x="135231" y="93441"/>
                  <a:pt x="135299" y="103861"/>
                  <a:pt x="135299" y="114295"/>
                </a:cubicBezTo>
                <a:cubicBezTo>
                  <a:pt x="135299" y="118834"/>
                  <a:pt x="134809" y="119268"/>
                  <a:pt x="130350" y="119278"/>
                </a:cubicBezTo>
                <a:cubicBezTo>
                  <a:pt x="123151" y="119278"/>
                  <a:pt x="115952" y="119278"/>
                  <a:pt x="108744" y="119278"/>
                </a:cubicBezTo>
                <a:cubicBezTo>
                  <a:pt x="103239" y="119278"/>
                  <a:pt x="102429" y="120100"/>
                  <a:pt x="102414" y="125643"/>
                </a:cubicBezTo>
                <a:cubicBezTo>
                  <a:pt x="102391" y="134048"/>
                  <a:pt x="102391" y="142453"/>
                  <a:pt x="102414" y="150859"/>
                </a:cubicBezTo>
                <a:cubicBezTo>
                  <a:pt x="102414" y="156160"/>
                  <a:pt x="103298" y="157062"/>
                  <a:pt x="108385" y="157088"/>
                </a:cubicBezTo>
                <a:cubicBezTo>
                  <a:pt x="116075" y="157123"/>
                  <a:pt x="123760" y="157088"/>
                  <a:pt x="131464" y="157088"/>
                </a:cubicBezTo>
                <a:cubicBezTo>
                  <a:pt x="134961" y="157088"/>
                  <a:pt x="135290" y="157415"/>
                  <a:pt x="135295" y="160916"/>
                </a:cubicBezTo>
                <a:cubicBezTo>
                  <a:pt x="135321" y="192083"/>
                  <a:pt x="135321" y="223249"/>
                  <a:pt x="135295" y="254412"/>
                </a:cubicBezTo>
                <a:cubicBezTo>
                  <a:pt x="135299" y="255804"/>
                  <a:pt x="135299" y="257201"/>
                  <a:pt x="134048" y="258159"/>
                </a:cubicBezTo>
                <a:cubicBezTo>
                  <a:pt x="90050" y="258159"/>
                  <a:pt x="46049" y="258175"/>
                  <a:pt x="2047" y="258205"/>
                </a:cubicBezTo>
                <a:cubicBezTo>
                  <a:pt x="442" y="258205"/>
                  <a:pt x="0" y="257978"/>
                  <a:pt x="0" y="256188"/>
                </a:cubicBezTo>
                <a:cubicBezTo>
                  <a:pt x="59" y="171512"/>
                  <a:pt x="59" y="86835"/>
                  <a:pt x="0" y="2159"/>
                </a:cubicBezTo>
                <a:cubicBezTo>
                  <a:pt x="0" y="273"/>
                  <a:pt x="461" y="0"/>
                  <a:pt x="21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2" name="Text Placeholder 21">
            <a:extLst>
              <a:ext uri="{FF2B5EF4-FFF2-40B4-BE49-F238E27FC236}">
                <a16:creationId xmlns:a16="http://schemas.microsoft.com/office/drawing/2014/main" id="{A85C39C7-FD74-4D69-9F1C-82E7F410C96E}"/>
              </a:ext>
            </a:extLst>
          </p:cNvPr>
          <p:cNvSpPr>
            <a:spLocks noGrp="1"/>
          </p:cNvSpPr>
          <p:nvPr>
            <p:ph type="body" sz="quarter" idx="21" hasCustomPrompt="1"/>
          </p:nvPr>
        </p:nvSpPr>
        <p:spPr>
          <a:xfrm>
            <a:off x="3229483" y="4795041"/>
            <a:ext cx="258214" cy="258214"/>
          </a:xfrm>
          <a:custGeom>
            <a:avLst/>
            <a:gdLst>
              <a:gd name="connsiteX0" fmla="*/ 168330 w 258214"/>
              <a:gd name="connsiteY0" fmla="*/ 54523 h 258214"/>
              <a:gd name="connsiteX1" fmla="*/ 143207 w 258214"/>
              <a:gd name="connsiteY1" fmla="*/ 61674 h 258214"/>
              <a:gd name="connsiteX2" fmla="*/ 127478 w 258214"/>
              <a:gd name="connsiteY2" fmla="*/ 100048 h 258214"/>
              <a:gd name="connsiteX3" fmla="*/ 125562 w 258214"/>
              <a:gd name="connsiteY3" fmla="*/ 102074 h 258214"/>
              <a:gd name="connsiteX4" fmla="*/ 114375 w 258214"/>
              <a:gd name="connsiteY4" fmla="*/ 100346 h 258214"/>
              <a:gd name="connsiteX5" fmla="*/ 56378 w 258214"/>
              <a:gd name="connsiteY5" fmla="*/ 70890 h 258214"/>
              <a:gd name="connsiteX6" fmla="*/ 47265 w 258214"/>
              <a:gd name="connsiteY6" fmla="*/ 62587 h 258214"/>
              <a:gd name="connsiteX7" fmla="*/ 42599 w 258214"/>
              <a:gd name="connsiteY7" fmla="*/ 87138 h 258214"/>
              <a:gd name="connsiteX8" fmla="*/ 54910 w 258214"/>
              <a:gd name="connsiteY8" fmla="*/ 109522 h 258214"/>
              <a:gd name="connsiteX9" fmla="*/ 58233 w 258214"/>
              <a:gd name="connsiteY9" fmla="*/ 113316 h 258214"/>
              <a:gd name="connsiteX10" fmla="*/ 41970 w 258214"/>
              <a:gd name="connsiteY10" fmla="*/ 108450 h 258214"/>
              <a:gd name="connsiteX11" fmla="*/ 46735 w 258214"/>
              <a:gd name="connsiteY11" fmla="*/ 128670 h 258214"/>
              <a:gd name="connsiteX12" fmla="*/ 72369 w 258214"/>
              <a:gd name="connsiteY12" fmla="*/ 146904 h 258214"/>
              <a:gd name="connsiteX13" fmla="*/ 57931 w 258214"/>
              <a:gd name="connsiteY13" fmla="*/ 148036 h 258214"/>
              <a:gd name="connsiteX14" fmla="*/ 56418 w 258214"/>
              <a:gd name="connsiteY14" fmla="*/ 150062 h 258214"/>
              <a:gd name="connsiteX15" fmla="*/ 78765 w 258214"/>
              <a:gd name="connsiteY15" fmla="*/ 172249 h 258214"/>
              <a:gd name="connsiteX16" fmla="*/ 91283 w 258214"/>
              <a:gd name="connsiteY16" fmla="*/ 175049 h 258214"/>
              <a:gd name="connsiteX17" fmla="*/ 75347 w 258214"/>
              <a:gd name="connsiteY17" fmla="*/ 185060 h 258214"/>
              <a:gd name="connsiteX18" fmla="*/ 35439 w 258214"/>
              <a:gd name="connsiteY18" fmla="*/ 191972 h 258214"/>
              <a:gd name="connsiteX19" fmla="*/ 37477 w 258214"/>
              <a:gd name="connsiteY19" fmla="*/ 193243 h 258214"/>
              <a:gd name="connsiteX20" fmla="*/ 106186 w 258214"/>
              <a:gd name="connsiteY20" fmla="*/ 207743 h 258214"/>
              <a:gd name="connsiteX21" fmla="*/ 180573 w 258214"/>
              <a:gd name="connsiteY21" fmla="*/ 166469 h 258214"/>
              <a:gd name="connsiteX22" fmla="*/ 204645 w 258214"/>
              <a:gd name="connsiteY22" fmla="*/ 96751 h 258214"/>
              <a:gd name="connsiteX23" fmla="*/ 207564 w 258214"/>
              <a:gd name="connsiteY23" fmla="*/ 90395 h 258214"/>
              <a:gd name="connsiteX24" fmla="*/ 219669 w 258214"/>
              <a:gd name="connsiteY24" fmla="*/ 79014 h 258214"/>
              <a:gd name="connsiteX25" fmla="*/ 223582 w 258214"/>
              <a:gd name="connsiteY25" fmla="*/ 73214 h 258214"/>
              <a:gd name="connsiteX26" fmla="*/ 202243 w 258214"/>
              <a:gd name="connsiteY26" fmla="*/ 78656 h 258214"/>
              <a:gd name="connsiteX27" fmla="*/ 218741 w 258214"/>
              <a:gd name="connsiteY27" fmla="*/ 57701 h 258214"/>
              <a:gd name="connsiteX28" fmla="*/ 216153 w 258214"/>
              <a:gd name="connsiteY28" fmla="*/ 58436 h 258214"/>
              <a:gd name="connsiteX29" fmla="*/ 196717 w 258214"/>
              <a:gd name="connsiteY29" fmla="*/ 66023 h 258214"/>
              <a:gd name="connsiteX30" fmla="*/ 192314 w 258214"/>
              <a:gd name="connsiteY30" fmla="*/ 64971 h 258214"/>
              <a:gd name="connsiteX31" fmla="*/ 168330 w 258214"/>
              <a:gd name="connsiteY31" fmla="*/ 54523 h 258214"/>
              <a:gd name="connsiteX32" fmla="*/ 2062 w 258214"/>
              <a:gd name="connsiteY32" fmla="*/ 0 h 258214"/>
              <a:gd name="connsiteX33" fmla="*/ 256150 w 258214"/>
              <a:gd name="connsiteY33" fmla="*/ 0 h 258214"/>
              <a:gd name="connsiteX34" fmla="*/ 258214 w 258214"/>
              <a:gd name="connsiteY34" fmla="*/ 2066 h 258214"/>
              <a:gd name="connsiteX35" fmla="*/ 258214 w 258214"/>
              <a:gd name="connsiteY35" fmla="*/ 256148 h 258214"/>
              <a:gd name="connsiteX36" fmla="*/ 256150 w 258214"/>
              <a:gd name="connsiteY36" fmla="*/ 258214 h 258214"/>
              <a:gd name="connsiteX37" fmla="*/ 2062 w 258214"/>
              <a:gd name="connsiteY37" fmla="*/ 258214 h 258214"/>
              <a:gd name="connsiteX38" fmla="*/ 0 w 258214"/>
              <a:gd name="connsiteY38" fmla="*/ 256148 h 258214"/>
              <a:gd name="connsiteX39" fmla="*/ 50 w 258214"/>
              <a:gd name="connsiteY39" fmla="*/ 128849 h 258214"/>
              <a:gd name="connsiteX40" fmla="*/ 0 w 258214"/>
              <a:gd name="connsiteY40" fmla="*/ 2066 h 258214"/>
              <a:gd name="connsiteX41" fmla="*/ 2062 w 258214"/>
              <a:gd name="connsiteY41"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8214" h="258214">
                <a:moveTo>
                  <a:pt x="168330" y="54523"/>
                </a:moveTo>
                <a:cubicBezTo>
                  <a:pt x="159493" y="53907"/>
                  <a:pt x="150465" y="56251"/>
                  <a:pt x="143207" y="61674"/>
                </a:cubicBezTo>
                <a:cubicBezTo>
                  <a:pt x="130358" y="71267"/>
                  <a:pt x="125123" y="84158"/>
                  <a:pt x="127478" y="100048"/>
                </a:cubicBezTo>
                <a:cubicBezTo>
                  <a:pt x="127735" y="101816"/>
                  <a:pt x="127347" y="102273"/>
                  <a:pt x="125562" y="102074"/>
                </a:cubicBezTo>
                <a:cubicBezTo>
                  <a:pt x="121813" y="101617"/>
                  <a:pt x="118077" y="101101"/>
                  <a:pt x="114375" y="100346"/>
                </a:cubicBezTo>
                <a:cubicBezTo>
                  <a:pt x="92327" y="95897"/>
                  <a:pt x="72804" y="86442"/>
                  <a:pt x="56378" y="70890"/>
                </a:cubicBezTo>
                <a:cubicBezTo>
                  <a:pt x="53409" y="68069"/>
                  <a:pt x="50326" y="65368"/>
                  <a:pt x="47265" y="62587"/>
                </a:cubicBezTo>
                <a:cubicBezTo>
                  <a:pt x="42949" y="69857"/>
                  <a:pt x="40967" y="78140"/>
                  <a:pt x="42599" y="87138"/>
                </a:cubicBezTo>
                <a:cubicBezTo>
                  <a:pt x="44204" y="95956"/>
                  <a:pt x="48818" y="103146"/>
                  <a:pt x="54910" y="109522"/>
                </a:cubicBezTo>
                <a:cubicBezTo>
                  <a:pt x="56011" y="110674"/>
                  <a:pt x="57457" y="111548"/>
                  <a:pt x="58233" y="113316"/>
                </a:cubicBezTo>
                <a:cubicBezTo>
                  <a:pt x="52560" y="112700"/>
                  <a:pt x="47047" y="111072"/>
                  <a:pt x="41970" y="108450"/>
                </a:cubicBezTo>
                <a:cubicBezTo>
                  <a:pt x="41980" y="115859"/>
                  <a:pt x="43310" y="122512"/>
                  <a:pt x="46735" y="128670"/>
                </a:cubicBezTo>
                <a:cubicBezTo>
                  <a:pt x="52318" y="138741"/>
                  <a:pt x="61362" y="144044"/>
                  <a:pt x="72369" y="146904"/>
                </a:cubicBezTo>
                <a:cubicBezTo>
                  <a:pt x="68951" y="148314"/>
                  <a:pt x="63030" y="148870"/>
                  <a:pt x="57931" y="148036"/>
                </a:cubicBezTo>
                <a:cubicBezTo>
                  <a:pt x="55598" y="147659"/>
                  <a:pt x="55752" y="148394"/>
                  <a:pt x="56418" y="150062"/>
                </a:cubicBezTo>
                <a:cubicBezTo>
                  <a:pt x="60696" y="160649"/>
                  <a:pt x="68008" y="168177"/>
                  <a:pt x="78765" y="172249"/>
                </a:cubicBezTo>
                <a:cubicBezTo>
                  <a:pt x="82664" y="173718"/>
                  <a:pt x="86744" y="174374"/>
                  <a:pt x="91283" y="175049"/>
                </a:cubicBezTo>
                <a:cubicBezTo>
                  <a:pt x="86178" y="179419"/>
                  <a:pt x="80894" y="182458"/>
                  <a:pt x="75347" y="185060"/>
                </a:cubicBezTo>
                <a:cubicBezTo>
                  <a:pt x="62913" y="190920"/>
                  <a:pt x="49122" y="193323"/>
                  <a:pt x="35439" y="191972"/>
                </a:cubicBezTo>
                <a:cubicBezTo>
                  <a:pt x="36124" y="192409"/>
                  <a:pt x="36776" y="192846"/>
                  <a:pt x="37477" y="193243"/>
                </a:cubicBezTo>
                <a:cubicBezTo>
                  <a:pt x="58779" y="205638"/>
                  <a:pt x="81725" y="210564"/>
                  <a:pt x="106186" y="207743"/>
                </a:cubicBezTo>
                <a:cubicBezTo>
                  <a:pt x="136601" y="204228"/>
                  <a:pt x="161449" y="190304"/>
                  <a:pt x="180573" y="166469"/>
                </a:cubicBezTo>
                <a:cubicBezTo>
                  <a:pt x="196868" y="146169"/>
                  <a:pt x="204740" y="122771"/>
                  <a:pt x="204645" y="96751"/>
                </a:cubicBezTo>
                <a:cubicBezTo>
                  <a:pt x="204635" y="93970"/>
                  <a:pt x="205300" y="92123"/>
                  <a:pt x="207564" y="90395"/>
                </a:cubicBezTo>
                <a:cubicBezTo>
                  <a:pt x="211940" y="86978"/>
                  <a:pt x="215992" y="83165"/>
                  <a:pt x="219669" y="79014"/>
                </a:cubicBezTo>
                <a:cubicBezTo>
                  <a:pt x="221146" y="77385"/>
                  <a:pt x="222710" y="75736"/>
                  <a:pt x="223582" y="73214"/>
                </a:cubicBezTo>
                <a:cubicBezTo>
                  <a:pt x="216612" y="75697"/>
                  <a:pt x="209910" y="77861"/>
                  <a:pt x="202243" y="78656"/>
                </a:cubicBezTo>
                <a:cubicBezTo>
                  <a:pt x="209698" y="72717"/>
                  <a:pt x="216284" y="66877"/>
                  <a:pt x="218741" y="57701"/>
                </a:cubicBezTo>
                <a:cubicBezTo>
                  <a:pt x="217525" y="57462"/>
                  <a:pt x="216874" y="58098"/>
                  <a:pt x="216153" y="58436"/>
                </a:cubicBezTo>
                <a:cubicBezTo>
                  <a:pt x="209839" y="61375"/>
                  <a:pt x="203348" y="63898"/>
                  <a:pt x="196717" y="66023"/>
                </a:cubicBezTo>
                <a:cubicBezTo>
                  <a:pt x="194880" y="66639"/>
                  <a:pt x="193726" y="66341"/>
                  <a:pt x="192314" y="64971"/>
                </a:cubicBezTo>
                <a:cubicBezTo>
                  <a:pt x="185815" y="58654"/>
                  <a:pt x="177169" y="55119"/>
                  <a:pt x="168330" y="54523"/>
                </a:cubicBezTo>
                <a:close/>
                <a:moveTo>
                  <a:pt x="2062" y="0"/>
                </a:moveTo>
                <a:cubicBezTo>
                  <a:pt x="86758" y="60"/>
                  <a:pt x="171454" y="60"/>
                  <a:pt x="256150" y="0"/>
                </a:cubicBezTo>
                <a:cubicBezTo>
                  <a:pt x="257876" y="0"/>
                  <a:pt x="258214" y="338"/>
                  <a:pt x="258214" y="2066"/>
                </a:cubicBezTo>
                <a:cubicBezTo>
                  <a:pt x="258156" y="86760"/>
                  <a:pt x="258156" y="171454"/>
                  <a:pt x="258214" y="256148"/>
                </a:cubicBezTo>
                <a:cubicBezTo>
                  <a:pt x="258214" y="257876"/>
                  <a:pt x="257876" y="258214"/>
                  <a:pt x="256150" y="258214"/>
                </a:cubicBezTo>
                <a:cubicBezTo>
                  <a:pt x="171454" y="258154"/>
                  <a:pt x="86758" y="258154"/>
                  <a:pt x="2062" y="258214"/>
                </a:cubicBezTo>
                <a:cubicBezTo>
                  <a:pt x="338" y="258214"/>
                  <a:pt x="0" y="257876"/>
                  <a:pt x="0" y="256148"/>
                </a:cubicBezTo>
                <a:cubicBezTo>
                  <a:pt x="60" y="213702"/>
                  <a:pt x="77" y="171275"/>
                  <a:pt x="50" y="128849"/>
                </a:cubicBezTo>
                <a:cubicBezTo>
                  <a:pt x="50" y="86601"/>
                  <a:pt x="34" y="44333"/>
                  <a:pt x="0" y="2066"/>
                </a:cubicBezTo>
                <a:cubicBezTo>
                  <a:pt x="0" y="338"/>
                  <a:pt x="338" y="0"/>
                  <a:pt x="2062"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6" name="Text Placeholder 25">
            <a:extLst>
              <a:ext uri="{FF2B5EF4-FFF2-40B4-BE49-F238E27FC236}">
                <a16:creationId xmlns:a16="http://schemas.microsoft.com/office/drawing/2014/main" id="{8463355A-3DD0-4858-BE53-6F6D361EF56F}"/>
              </a:ext>
            </a:extLst>
          </p:cNvPr>
          <p:cNvSpPr>
            <a:spLocks noGrp="1"/>
          </p:cNvSpPr>
          <p:nvPr>
            <p:ph type="body" sz="quarter" idx="22" hasCustomPrompt="1"/>
          </p:nvPr>
        </p:nvSpPr>
        <p:spPr>
          <a:xfrm>
            <a:off x="3755432" y="4796538"/>
            <a:ext cx="251419" cy="258214"/>
          </a:xfrm>
          <a:custGeom>
            <a:avLst/>
            <a:gdLst>
              <a:gd name="connsiteX0" fmla="*/ 125974 w 251419"/>
              <a:gd name="connsiteY0" fmla="*/ 95131 h 258214"/>
              <a:gd name="connsiteX1" fmla="*/ 156287 w 251419"/>
              <a:gd name="connsiteY1" fmla="*/ 129406 h 258214"/>
              <a:gd name="connsiteX2" fmla="*/ 156287 w 251419"/>
              <a:gd name="connsiteY2" fmla="*/ 129569 h 258214"/>
              <a:gd name="connsiteX3" fmla="*/ 125634 w 251419"/>
              <a:gd name="connsiteY3" fmla="*/ 163082 h 258214"/>
              <a:gd name="connsiteX4" fmla="*/ 125444 w 251419"/>
              <a:gd name="connsiteY4" fmla="*/ 163082 h 258214"/>
              <a:gd name="connsiteX5" fmla="*/ 95131 w 251419"/>
              <a:gd name="connsiteY5" fmla="*/ 128808 h 258214"/>
              <a:gd name="connsiteX6" fmla="*/ 125974 w 251419"/>
              <a:gd name="connsiteY6" fmla="*/ 95131 h 258214"/>
              <a:gd name="connsiteX7" fmla="*/ 125111 w 251419"/>
              <a:gd name="connsiteY7" fmla="*/ 81656 h 258214"/>
              <a:gd name="connsiteX8" fmla="*/ 75929 w 251419"/>
              <a:gd name="connsiteY8" fmla="*/ 129290 h 258214"/>
              <a:gd name="connsiteX9" fmla="*/ 125696 w 251419"/>
              <a:gd name="connsiteY9" fmla="*/ 176359 h 258214"/>
              <a:gd name="connsiteX10" fmla="*/ 174879 w 251419"/>
              <a:gd name="connsiteY10" fmla="*/ 128733 h 258214"/>
              <a:gd name="connsiteX11" fmla="*/ 125261 w 251419"/>
              <a:gd name="connsiteY11" fmla="*/ 81656 h 258214"/>
              <a:gd name="connsiteX12" fmla="*/ 125111 w 251419"/>
              <a:gd name="connsiteY12" fmla="*/ 81656 h 258214"/>
              <a:gd name="connsiteX13" fmla="*/ 177203 w 251419"/>
              <a:gd name="connsiteY13" fmla="*/ 68840 h 258214"/>
              <a:gd name="connsiteX14" fmla="*/ 166636 w 251419"/>
              <a:gd name="connsiteY14" fmla="*/ 80181 h 258214"/>
              <a:gd name="connsiteX15" fmla="*/ 177189 w 251419"/>
              <a:gd name="connsiteY15" fmla="*/ 90863 h 258214"/>
              <a:gd name="connsiteX16" fmla="*/ 187382 w 251419"/>
              <a:gd name="connsiteY16" fmla="*/ 79903 h 258214"/>
              <a:gd name="connsiteX17" fmla="*/ 177203 w 251419"/>
              <a:gd name="connsiteY17" fmla="*/ 68840 h 258214"/>
              <a:gd name="connsiteX18" fmla="*/ 83294 w 251419"/>
              <a:gd name="connsiteY18" fmla="*/ 54836 h 258214"/>
              <a:gd name="connsiteX19" fmla="*/ 168770 w 251419"/>
              <a:gd name="connsiteY19" fmla="*/ 54836 h 258214"/>
              <a:gd name="connsiteX20" fmla="*/ 202902 w 251419"/>
              <a:gd name="connsiteY20" fmla="*/ 86420 h 258214"/>
              <a:gd name="connsiteX21" fmla="*/ 203099 w 251419"/>
              <a:gd name="connsiteY21" fmla="*/ 171093 h 258214"/>
              <a:gd name="connsiteX22" fmla="*/ 202915 w 251419"/>
              <a:gd name="connsiteY22" fmla="*/ 172833 h 258214"/>
              <a:gd name="connsiteX23" fmla="*/ 171012 w 251419"/>
              <a:gd name="connsiteY23" fmla="*/ 203261 h 258214"/>
              <a:gd name="connsiteX24" fmla="*/ 161961 w 251419"/>
              <a:gd name="connsiteY24" fmla="*/ 203852 h 258214"/>
              <a:gd name="connsiteX25" fmla="*/ 89193 w 251419"/>
              <a:gd name="connsiteY25" fmla="*/ 203852 h 258214"/>
              <a:gd name="connsiteX26" fmla="*/ 77811 w 251419"/>
              <a:gd name="connsiteY26" fmla="*/ 202915 h 258214"/>
              <a:gd name="connsiteX27" fmla="*/ 47695 w 251419"/>
              <a:gd name="connsiteY27" fmla="*/ 167138 h 258214"/>
              <a:gd name="connsiteX28" fmla="*/ 47695 w 251419"/>
              <a:gd name="connsiteY28" fmla="*/ 127686 h 258214"/>
              <a:gd name="connsiteX29" fmla="*/ 47634 w 251419"/>
              <a:gd name="connsiteY29" fmla="*/ 127747 h 258214"/>
              <a:gd name="connsiteX30" fmla="*/ 47634 w 251419"/>
              <a:gd name="connsiteY30" fmla="*/ 90619 h 258214"/>
              <a:gd name="connsiteX31" fmla="*/ 83294 w 251419"/>
              <a:gd name="connsiteY31" fmla="*/ 54836 h 258214"/>
              <a:gd name="connsiteX32" fmla="*/ 87153 w 251419"/>
              <a:gd name="connsiteY32" fmla="*/ 34594 h 258214"/>
              <a:gd name="connsiteX33" fmla="*/ 33771 w 251419"/>
              <a:gd name="connsiteY33" fmla="*/ 90273 h 258214"/>
              <a:gd name="connsiteX34" fmla="*/ 33771 w 251419"/>
              <a:gd name="connsiteY34" fmla="*/ 128917 h 258214"/>
              <a:gd name="connsiteX35" fmla="*/ 33805 w 251419"/>
              <a:gd name="connsiteY35" fmla="*/ 128937 h 258214"/>
              <a:gd name="connsiteX36" fmla="*/ 33893 w 251419"/>
              <a:gd name="connsiteY36" fmla="*/ 172419 h 258214"/>
              <a:gd name="connsiteX37" fmla="*/ 81975 w 251419"/>
              <a:gd name="connsiteY37" fmla="*/ 223267 h 258214"/>
              <a:gd name="connsiteX38" fmla="*/ 169503 w 251419"/>
              <a:gd name="connsiteY38" fmla="*/ 223267 h 258214"/>
              <a:gd name="connsiteX39" fmla="*/ 213325 w 251419"/>
              <a:gd name="connsiteY39" fmla="*/ 192077 h 258214"/>
              <a:gd name="connsiteX40" fmla="*/ 218380 w 251419"/>
              <a:gd name="connsiteY40" fmla="*/ 166188 h 258214"/>
              <a:gd name="connsiteX41" fmla="*/ 217674 w 251419"/>
              <a:gd name="connsiteY41" fmla="*/ 89498 h 258214"/>
              <a:gd name="connsiteX42" fmla="*/ 164128 w 251419"/>
              <a:gd name="connsiteY42" fmla="*/ 34594 h 258214"/>
              <a:gd name="connsiteX43" fmla="*/ 87153 w 251419"/>
              <a:gd name="connsiteY43" fmla="*/ 34594 h 258214"/>
              <a:gd name="connsiteX44" fmla="*/ 125566 w 251419"/>
              <a:gd name="connsiteY44" fmla="*/ 0 h 258214"/>
              <a:gd name="connsiteX45" fmla="*/ 190480 w 251419"/>
              <a:gd name="connsiteY45" fmla="*/ 1366 h 258214"/>
              <a:gd name="connsiteX46" fmla="*/ 229850 w 251419"/>
              <a:gd name="connsiteY46" fmla="*/ 15010 h 258214"/>
              <a:gd name="connsiteX47" fmla="*/ 250086 w 251419"/>
              <a:gd name="connsiteY47" fmla="*/ 62114 h 258214"/>
              <a:gd name="connsiteX48" fmla="*/ 250086 w 251419"/>
              <a:gd name="connsiteY48" fmla="*/ 196107 h 258214"/>
              <a:gd name="connsiteX49" fmla="*/ 240444 w 251419"/>
              <a:gd name="connsiteY49" fmla="*/ 231129 h 258214"/>
              <a:gd name="connsiteX50" fmla="*/ 190051 w 251419"/>
              <a:gd name="connsiteY50" fmla="*/ 257120 h 258214"/>
              <a:gd name="connsiteX51" fmla="*/ 125593 w 251419"/>
              <a:gd name="connsiteY51" fmla="*/ 258071 h 258214"/>
              <a:gd name="connsiteX52" fmla="*/ 54571 w 251419"/>
              <a:gd name="connsiteY52" fmla="*/ 256230 h 258214"/>
              <a:gd name="connsiteX53" fmla="*/ 1344 w 251419"/>
              <a:gd name="connsiteY53" fmla="*/ 196351 h 258214"/>
              <a:gd name="connsiteX54" fmla="*/ 1344 w 251419"/>
              <a:gd name="connsiteY54" fmla="*/ 61747 h 258214"/>
              <a:gd name="connsiteX55" fmla="*/ 17490 w 251419"/>
              <a:gd name="connsiteY55" fmla="*/ 18829 h 258214"/>
              <a:gd name="connsiteX56" fmla="*/ 60666 w 251419"/>
              <a:gd name="connsiteY56" fmla="*/ 1366 h 258214"/>
              <a:gd name="connsiteX57" fmla="*/ 125566 w 251419"/>
              <a:gd name="connsiteY57" fmla="*/ 0 h 25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51419" h="258214">
                <a:moveTo>
                  <a:pt x="125974" y="95131"/>
                </a:moveTo>
                <a:cubicBezTo>
                  <a:pt x="142860" y="95294"/>
                  <a:pt x="156437" y="110638"/>
                  <a:pt x="156287" y="129406"/>
                </a:cubicBezTo>
                <a:cubicBezTo>
                  <a:pt x="156287" y="129460"/>
                  <a:pt x="156287" y="129515"/>
                  <a:pt x="156287" y="129569"/>
                </a:cubicBezTo>
                <a:cubicBezTo>
                  <a:pt x="156151" y="148228"/>
                  <a:pt x="142425" y="163232"/>
                  <a:pt x="125634" y="163082"/>
                </a:cubicBezTo>
                <a:cubicBezTo>
                  <a:pt x="125566" y="163082"/>
                  <a:pt x="125505" y="163082"/>
                  <a:pt x="125444" y="163082"/>
                </a:cubicBezTo>
                <a:cubicBezTo>
                  <a:pt x="108551" y="162912"/>
                  <a:pt x="94988" y="147576"/>
                  <a:pt x="95131" y="128808"/>
                </a:cubicBezTo>
                <a:cubicBezTo>
                  <a:pt x="95281" y="110047"/>
                  <a:pt x="109088" y="94968"/>
                  <a:pt x="125974" y="95131"/>
                </a:cubicBezTo>
                <a:close/>
                <a:moveTo>
                  <a:pt x="125111" y="81656"/>
                </a:moveTo>
                <a:cubicBezTo>
                  <a:pt x="97788" y="81812"/>
                  <a:pt x="75772" y="103135"/>
                  <a:pt x="75929" y="129290"/>
                </a:cubicBezTo>
                <a:cubicBezTo>
                  <a:pt x="76092" y="155444"/>
                  <a:pt x="98373" y="176516"/>
                  <a:pt x="125696" y="176359"/>
                </a:cubicBezTo>
                <a:cubicBezTo>
                  <a:pt x="153026" y="176210"/>
                  <a:pt x="175042" y="154880"/>
                  <a:pt x="174879" y="128733"/>
                </a:cubicBezTo>
                <a:cubicBezTo>
                  <a:pt x="174648" y="102660"/>
                  <a:pt x="152496" y="81649"/>
                  <a:pt x="125261" y="81656"/>
                </a:cubicBezTo>
                <a:cubicBezTo>
                  <a:pt x="125207" y="81656"/>
                  <a:pt x="125159" y="81656"/>
                  <a:pt x="125111" y="81656"/>
                </a:cubicBezTo>
                <a:close/>
                <a:moveTo>
                  <a:pt x="177203" y="68840"/>
                </a:moveTo>
                <a:cubicBezTo>
                  <a:pt x="171773" y="68732"/>
                  <a:pt x="166494" y="74548"/>
                  <a:pt x="166636" y="80181"/>
                </a:cubicBezTo>
                <a:cubicBezTo>
                  <a:pt x="166786" y="85808"/>
                  <a:pt x="171794" y="90945"/>
                  <a:pt x="177189" y="90863"/>
                </a:cubicBezTo>
                <a:cubicBezTo>
                  <a:pt x="182584" y="90789"/>
                  <a:pt x="187382" y="85590"/>
                  <a:pt x="187382" y="79903"/>
                </a:cubicBezTo>
                <a:cubicBezTo>
                  <a:pt x="187382" y="74270"/>
                  <a:pt x="182632" y="68949"/>
                  <a:pt x="177203" y="68840"/>
                </a:cubicBezTo>
                <a:close/>
                <a:moveTo>
                  <a:pt x="83294" y="54836"/>
                </a:moveTo>
                <a:cubicBezTo>
                  <a:pt x="111766" y="54170"/>
                  <a:pt x="140292" y="54231"/>
                  <a:pt x="168770" y="54836"/>
                </a:cubicBezTo>
                <a:cubicBezTo>
                  <a:pt x="188843" y="55257"/>
                  <a:pt x="201896" y="67094"/>
                  <a:pt x="202902" y="86420"/>
                </a:cubicBezTo>
                <a:cubicBezTo>
                  <a:pt x="204431" y="114606"/>
                  <a:pt x="203826" y="142873"/>
                  <a:pt x="203099" y="171093"/>
                </a:cubicBezTo>
                <a:cubicBezTo>
                  <a:pt x="203099" y="171684"/>
                  <a:pt x="202983" y="172255"/>
                  <a:pt x="202915" y="172833"/>
                </a:cubicBezTo>
                <a:cubicBezTo>
                  <a:pt x="200530" y="190439"/>
                  <a:pt x="189441" y="201053"/>
                  <a:pt x="171012" y="203261"/>
                </a:cubicBezTo>
                <a:cubicBezTo>
                  <a:pt x="168009" y="203635"/>
                  <a:pt x="164985" y="203832"/>
                  <a:pt x="161961" y="203852"/>
                </a:cubicBezTo>
                <a:cubicBezTo>
                  <a:pt x="137710" y="203852"/>
                  <a:pt x="113451" y="203852"/>
                  <a:pt x="89193" y="203852"/>
                </a:cubicBezTo>
                <a:cubicBezTo>
                  <a:pt x="85374" y="203873"/>
                  <a:pt x="81568" y="203560"/>
                  <a:pt x="77811" y="202915"/>
                </a:cubicBezTo>
                <a:cubicBezTo>
                  <a:pt x="58472" y="199401"/>
                  <a:pt x="48170" y="187266"/>
                  <a:pt x="47695" y="167138"/>
                </a:cubicBezTo>
                <a:cubicBezTo>
                  <a:pt x="47403" y="153997"/>
                  <a:pt x="47695" y="140835"/>
                  <a:pt x="47695" y="127686"/>
                </a:cubicBezTo>
                <a:lnTo>
                  <a:pt x="47634" y="127747"/>
                </a:lnTo>
                <a:cubicBezTo>
                  <a:pt x="47634" y="115305"/>
                  <a:pt x="47518" y="102986"/>
                  <a:pt x="47634" y="90619"/>
                </a:cubicBezTo>
                <a:cubicBezTo>
                  <a:pt x="47872" y="68718"/>
                  <a:pt x="60490" y="55461"/>
                  <a:pt x="83294" y="54836"/>
                </a:cubicBezTo>
                <a:close/>
                <a:moveTo>
                  <a:pt x="87153" y="34594"/>
                </a:moveTo>
                <a:cubicBezTo>
                  <a:pt x="54007" y="35172"/>
                  <a:pt x="34104" y="56209"/>
                  <a:pt x="33771" y="90273"/>
                </a:cubicBezTo>
                <a:cubicBezTo>
                  <a:pt x="33676" y="103157"/>
                  <a:pt x="33771" y="115972"/>
                  <a:pt x="33771" y="128917"/>
                </a:cubicBezTo>
                <a:lnTo>
                  <a:pt x="33805" y="128937"/>
                </a:lnTo>
                <a:cubicBezTo>
                  <a:pt x="33805" y="143438"/>
                  <a:pt x="33295" y="157952"/>
                  <a:pt x="33893" y="172419"/>
                </a:cubicBezTo>
                <a:cubicBezTo>
                  <a:pt x="35123" y="201706"/>
                  <a:pt x="53531" y="221772"/>
                  <a:pt x="81975" y="223267"/>
                </a:cubicBezTo>
                <a:cubicBezTo>
                  <a:pt x="111106" y="224803"/>
                  <a:pt x="140352" y="224701"/>
                  <a:pt x="169503" y="223267"/>
                </a:cubicBezTo>
                <a:cubicBezTo>
                  <a:pt x="189800" y="222241"/>
                  <a:pt x="205075" y="211776"/>
                  <a:pt x="213325" y="192077"/>
                </a:cubicBezTo>
                <a:cubicBezTo>
                  <a:pt x="216736" y="183903"/>
                  <a:pt x="218462" y="175083"/>
                  <a:pt x="218380" y="166188"/>
                </a:cubicBezTo>
                <a:cubicBezTo>
                  <a:pt x="218244" y="140638"/>
                  <a:pt x="218210" y="115068"/>
                  <a:pt x="217674" y="89498"/>
                </a:cubicBezTo>
                <a:cubicBezTo>
                  <a:pt x="217042" y="55625"/>
                  <a:pt x="197044" y="35144"/>
                  <a:pt x="164128" y="34594"/>
                </a:cubicBezTo>
                <a:cubicBezTo>
                  <a:pt x="138463" y="34125"/>
                  <a:pt x="112805" y="34125"/>
                  <a:pt x="87153" y="34594"/>
                </a:cubicBezTo>
                <a:close/>
                <a:moveTo>
                  <a:pt x="125566" y="0"/>
                </a:moveTo>
                <a:cubicBezTo>
                  <a:pt x="147201" y="0"/>
                  <a:pt x="168837" y="455"/>
                  <a:pt x="190480" y="1366"/>
                </a:cubicBezTo>
                <a:cubicBezTo>
                  <a:pt x="204763" y="1950"/>
                  <a:pt x="218414" y="5416"/>
                  <a:pt x="229850" y="15010"/>
                </a:cubicBezTo>
                <a:cubicBezTo>
                  <a:pt x="244317" y="27180"/>
                  <a:pt x="249325" y="43944"/>
                  <a:pt x="250086" y="62114"/>
                </a:cubicBezTo>
                <a:cubicBezTo>
                  <a:pt x="251928" y="106765"/>
                  <a:pt x="251799" y="151442"/>
                  <a:pt x="250086" y="196107"/>
                </a:cubicBezTo>
                <a:cubicBezTo>
                  <a:pt x="249624" y="208487"/>
                  <a:pt x="247042" y="220515"/>
                  <a:pt x="240444" y="231129"/>
                </a:cubicBezTo>
                <a:cubicBezTo>
                  <a:pt x="228743" y="249979"/>
                  <a:pt x="210525" y="255917"/>
                  <a:pt x="190051" y="257120"/>
                </a:cubicBezTo>
                <a:cubicBezTo>
                  <a:pt x="168728" y="258296"/>
                  <a:pt x="147140" y="258166"/>
                  <a:pt x="125593" y="258071"/>
                </a:cubicBezTo>
                <a:cubicBezTo>
                  <a:pt x="101899" y="257942"/>
                  <a:pt x="78116" y="259158"/>
                  <a:pt x="54571" y="256230"/>
                </a:cubicBezTo>
                <a:cubicBezTo>
                  <a:pt x="20683" y="252017"/>
                  <a:pt x="2744" y="231550"/>
                  <a:pt x="1344" y="196351"/>
                </a:cubicBezTo>
                <a:cubicBezTo>
                  <a:pt x="-449" y="151470"/>
                  <a:pt x="-449" y="106602"/>
                  <a:pt x="1344" y="61747"/>
                </a:cubicBezTo>
                <a:cubicBezTo>
                  <a:pt x="2004" y="45792"/>
                  <a:pt x="6067" y="30755"/>
                  <a:pt x="17490" y="18829"/>
                </a:cubicBezTo>
                <a:cubicBezTo>
                  <a:pt x="29327" y="6387"/>
                  <a:pt x="44514" y="2066"/>
                  <a:pt x="60666" y="1366"/>
                </a:cubicBezTo>
                <a:cubicBezTo>
                  <a:pt x="82301" y="455"/>
                  <a:pt x="103930" y="0"/>
                  <a:pt x="125566"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28" name="Text Placeholder 27">
            <a:extLst>
              <a:ext uri="{FF2B5EF4-FFF2-40B4-BE49-F238E27FC236}">
                <a16:creationId xmlns:a16="http://schemas.microsoft.com/office/drawing/2014/main" id="{A40339E3-2BC2-4DF1-B88F-7DF041C1FD3A}"/>
              </a:ext>
            </a:extLst>
          </p:cNvPr>
          <p:cNvSpPr>
            <a:spLocks noGrp="1"/>
          </p:cNvSpPr>
          <p:nvPr>
            <p:ph type="body" sz="quarter" idx="23" hasCustomPrompt="1"/>
          </p:nvPr>
        </p:nvSpPr>
        <p:spPr>
          <a:xfrm>
            <a:off x="4274017" y="4796544"/>
            <a:ext cx="258194" cy="258201"/>
          </a:xfrm>
          <a:custGeom>
            <a:avLst/>
            <a:gdLst>
              <a:gd name="connsiteX0" fmla="*/ 45887 w 258194"/>
              <a:gd name="connsiteY0" fmla="*/ 94832 h 258201"/>
              <a:gd name="connsiteX1" fmla="*/ 37312 w 258194"/>
              <a:gd name="connsiteY1" fmla="*/ 103408 h 258201"/>
              <a:gd name="connsiteX2" fmla="*/ 37312 w 258194"/>
              <a:gd name="connsiteY2" fmla="*/ 221344 h 258201"/>
              <a:gd name="connsiteX3" fmla="*/ 45745 w 258194"/>
              <a:gd name="connsiteY3" fmla="*/ 229777 h 258201"/>
              <a:gd name="connsiteX4" fmla="*/ 70968 w 258194"/>
              <a:gd name="connsiteY4" fmla="*/ 229777 h 258201"/>
              <a:gd name="connsiteX5" fmla="*/ 79863 w 258194"/>
              <a:gd name="connsiteY5" fmla="*/ 220834 h 258201"/>
              <a:gd name="connsiteX6" fmla="*/ 79876 w 258194"/>
              <a:gd name="connsiteY6" fmla="*/ 162363 h 258201"/>
              <a:gd name="connsiteX7" fmla="*/ 79876 w 258194"/>
              <a:gd name="connsiteY7" fmla="*/ 103136 h 258201"/>
              <a:gd name="connsiteX8" fmla="*/ 71614 w 258194"/>
              <a:gd name="connsiteY8" fmla="*/ 94832 h 258201"/>
              <a:gd name="connsiteX9" fmla="*/ 45887 w 258194"/>
              <a:gd name="connsiteY9" fmla="*/ 94832 h 258201"/>
              <a:gd name="connsiteX10" fmla="*/ 171617 w 258194"/>
              <a:gd name="connsiteY10" fmla="*/ 93535 h 258201"/>
              <a:gd name="connsiteX11" fmla="*/ 152374 w 258194"/>
              <a:gd name="connsiteY11" fmla="*/ 100466 h 258201"/>
              <a:gd name="connsiteX12" fmla="*/ 141630 w 258194"/>
              <a:gd name="connsiteY12" fmla="*/ 110556 h 258201"/>
              <a:gd name="connsiteX13" fmla="*/ 141630 w 258194"/>
              <a:gd name="connsiteY13" fmla="*/ 102287 h 258201"/>
              <a:gd name="connsiteX14" fmla="*/ 134156 w 258194"/>
              <a:gd name="connsiteY14" fmla="*/ 94832 h 258201"/>
              <a:gd name="connsiteX15" fmla="*/ 106921 w 258194"/>
              <a:gd name="connsiteY15" fmla="*/ 94832 h 258201"/>
              <a:gd name="connsiteX16" fmla="*/ 99025 w 258194"/>
              <a:gd name="connsiteY16" fmla="*/ 102627 h 258201"/>
              <a:gd name="connsiteX17" fmla="*/ 99025 w 258194"/>
              <a:gd name="connsiteY17" fmla="*/ 221888 h 258201"/>
              <a:gd name="connsiteX18" fmla="*/ 106833 w 258194"/>
              <a:gd name="connsiteY18" fmla="*/ 229770 h 258201"/>
              <a:gd name="connsiteX19" fmla="*/ 133306 w 258194"/>
              <a:gd name="connsiteY19" fmla="*/ 229770 h 258201"/>
              <a:gd name="connsiteX20" fmla="*/ 141630 w 258194"/>
              <a:gd name="connsiteY20" fmla="*/ 221391 h 258201"/>
              <a:gd name="connsiteX21" fmla="*/ 141671 w 258194"/>
              <a:gd name="connsiteY21" fmla="*/ 159617 h 258201"/>
              <a:gd name="connsiteX22" fmla="*/ 149085 w 258194"/>
              <a:gd name="connsiteY22" fmla="*/ 136786 h 258201"/>
              <a:gd name="connsiteX23" fmla="*/ 184902 w 258194"/>
              <a:gd name="connsiteY23" fmla="*/ 142412 h 258201"/>
              <a:gd name="connsiteX24" fmla="*/ 187579 w 258194"/>
              <a:gd name="connsiteY24" fmla="*/ 158985 h 258201"/>
              <a:gd name="connsiteX25" fmla="*/ 187579 w 258194"/>
              <a:gd name="connsiteY25" fmla="*/ 222268 h 258201"/>
              <a:gd name="connsiteX26" fmla="*/ 194952 w 258194"/>
              <a:gd name="connsiteY26" fmla="*/ 229750 h 258201"/>
              <a:gd name="connsiteX27" fmla="*/ 223702 w 258194"/>
              <a:gd name="connsiteY27" fmla="*/ 229750 h 258201"/>
              <a:gd name="connsiteX28" fmla="*/ 231074 w 258194"/>
              <a:gd name="connsiteY28" fmla="*/ 222282 h 258201"/>
              <a:gd name="connsiteX29" fmla="*/ 230966 w 258194"/>
              <a:gd name="connsiteY29" fmla="*/ 154956 h 258201"/>
              <a:gd name="connsiteX30" fmla="*/ 225414 w 258194"/>
              <a:gd name="connsiteY30" fmla="*/ 120321 h 258201"/>
              <a:gd name="connsiteX31" fmla="*/ 198594 w 258194"/>
              <a:gd name="connsiteY31" fmla="*/ 95050 h 258201"/>
              <a:gd name="connsiteX32" fmla="*/ 171617 w 258194"/>
              <a:gd name="connsiteY32" fmla="*/ 93535 h 258201"/>
              <a:gd name="connsiteX33" fmla="*/ 58560 w 258194"/>
              <a:gd name="connsiteY33" fmla="*/ 28465 h 258201"/>
              <a:gd name="connsiteX34" fmla="*/ 31203 w 258194"/>
              <a:gd name="connsiteY34" fmla="*/ 56005 h 258201"/>
              <a:gd name="connsiteX35" fmla="*/ 31203 w 258194"/>
              <a:gd name="connsiteY35" fmla="*/ 56128 h 258201"/>
              <a:gd name="connsiteX36" fmla="*/ 58744 w 258194"/>
              <a:gd name="connsiteY36" fmla="*/ 83369 h 258201"/>
              <a:gd name="connsiteX37" fmla="*/ 86101 w 258194"/>
              <a:gd name="connsiteY37" fmla="*/ 55829 h 258201"/>
              <a:gd name="connsiteX38" fmla="*/ 58560 w 258194"/>
              <a:gd name="connsiteY38" fmla="*/ 28465 h 258201"/>
              <a:gd name="connsiteX39" fmla="*/ 18150 w 258194"/>
              <a:gd name="connsiteY39" fmla="*/ 0 h 258201"/>
              <a:gd name="connsiteX40" fmla="*/ 240044 w 258194"/>
              <a:gd name="connsiteY40" fmla="*/ 0 h 258201"/>
              <a:gd name="connsiteX41" fmla="*/ 241369 w 258194"/>
              <a:gd name="connsiteY41" fmla="*/ 1006 h 258201"/>
              <a:gd name="connsiteX42" fmla="*/ 257188 w 258194"/>
              <a:gd name="connsiteY42" fmla="*/ 16825 h 258201"/>
              <a:gd name="connsiteX43" fmla="*/ 258194 w 258194"/>
              <a:gd name="connsiteY43" fmla="*/ 18150 h 258201"/>
              <a:gd name="connsiteX44" fmla="*/ 258194 w 258194"/>
              <a:gd name="connsiteY44" fmla="*/ 240044 h 258201"/>
              <a:gd name="connsiteX45" fmla="*/ 257188 w 258194"/>
              <a:gd name="connsiteY45" fmla="*/ 241376 h 258201"/>
              <a:gd name="connsiteX46" fmla="*/ 241369 w 258194"/>
              <a:gd name="connsiteY46" fmla="*/ 257188 h 258201"/>
              <a:gd name="connsiteX47" fmla="*/ 240044 w 258194"/>
              <a:gd name="connsiteY47" fmla="*/ 258201 h 258201"/>
              <a:gd name="connsiteX48" fmla="*/ 18157 w 258194"/>
              <a:gd name="connsiteY48" fmla="*/ 258201 h 258201"/>
              <a:gd name="connsiteX49" fmla="*/ 16831 w 258194"/>
              <a:gd name="connsiteY49" fmla="*/ 257188 h 258201"/>
              <a:gd name="connsiteX50" fmla="*/ 1012 w 258194"/>
              <a:gd name="connsiteY50" fmla="*/ 241376 h 258201"/>
              <a:gd name="connsiteX51" fmla="*/ 0 w 258194"/>
              <a:gd name="connsiteY51" fmla="*/ 240044 h 258201"/>
              <a:gd name="connsiteX52" fmla="*/ 0 w 258194"/>
              <a:gd name="connsiteY52" fmla="*/ 18150 h 258201"/>
              <a:gd name="connsiteX53" fmla="*/ 1006 w 258194"/>
              <a:gd name="connsiteY53" fmla="*/ 16825 h 258201"/>
              <a:gd name="connsiteX54" fmla="*/ 16825 w 258194"/>
              <a:gd name="connsiteY54" fmla="*/ 1006 h 258201"/>
              <a:gd name="connsiteX55" fmla="*/ 18150 w 258194"/>
              <a:gd name="connsiteY55" fmla="*/ 0 h 2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8194" h="258201">
                <a:moveTo>
                  <a:pt x="45887" y="94832"/>
                </a:moveTo>
                <a:cubicBezTo>
                  <a:pt x="39840" y="94832"/>
                  <a:pt x="37312" y="97320"/>
                  <a:pt x="37312" y="103408"/>
                </a:cubicBezTo>
                <a:cubicBezTo>
                  <a:pt x="37312" y="142718"/>
                  <a:pt x="37312" y="182027"/>
                  <a:pt x="37312" y="221344"/>
                </a:cubicBezTo>
                <a:cubicBezTo>
                  <a:pt x="37312" y="227269"/>
                  <a:pt x="39799" y="229763"/>
                  <a:pt x="45745" y="229777"/>
                </a:cubicBezTo>
                <a:cubicBezTo>
                  <a:pt x="54150" y="229797"/>
                  <a:pt x="62556" y="229797"/>
                  <a:pt x="70968" y="229777"/>
                </a:cubicBezTo>
                <a:cubicBezTo>
                  <a:pt x="77627" y="229777"/>
                  <a:pt x="79863" y="227527"/>
                  <a:pt x="79863" y="220834"/>
                </a:cubicBezTo>
                <a:cubicBezTo>
                  <a:pt x="79876" y="201346"/>
                  <a:pt x="79883" y="181851"/>
                  <a:pt x="79876" y="162363"/>
                </a:cubicBezTo>
                <a:cubicBezTo>
                  <a:pt x="79876" y="142623"/>
                  <a:pt x="79876" y="122883"/>
                  <a:pt x="79876" y="103136"/>
                </a:cubicBezTo>
                <a:cubicBezTo>
                  <a:pt x="79876" y="97333"/>
                  <a:pt x="77356" y="94840"/>
                  <a:pt x="71614" y="94832"/>
                </a:cubicBezTo>
                <a:cubicBezTo>
                  <a:pt x="63045" y="94832"/>
                  <a:pt x="54470" y="94832"/>
                  <a:pt x="45887" y="94832"/>
                </a:cubicBezTo>
                <a:close/>
                <a:moveTo>
                  <a:pt x="171617" y="93535"/>
                </a:moveTo>
                <a:cubicBezTo>
                  <a:pt x="164686" y="94432"/>
                  <a:pt x="158197" y="96511"/>
                  <a:pt x="152374" y="100466"/>
                </a:cubicBezTo>
                <a:cubicBezTo>
                  <a:pt x="148317" y="103231"/>
                  <a:pt x="145076" y="106826"/>
                  <a:pt x="141630" y="110556"/>
                </a:cubicBezTo>
                <a:cubicBezTo>
                  <a:pt x="141630" y="107798"/>
                  <a:pt x="141630" y="105046"/>
                  <a:pt x="141630" y="102287"/>
                </a:cubicBezTo>
                <a:cubicBezTo>
                  <a:pt x="141583" y="97394"/>
                  <a:pt x="139055" y="94846"/>
                  <a:pt x="134156" y="94832"/>
                </a:cubicBezTo>
                <a:cubicBezTo>
                  <a:pt x="125078" y="94812"/>
                  <a:pt x="115999" y="94812"/>
                  <a:pt x="106921" y="94832"/>
                </a:cubicBezTo>
                <a:cubicBezTo>
                  <a:pt x="101512" y="94832"/>
                  <a:pt x="99025" y="97265"/>
                  <a:pt x="99025" y="102627"/>
                </a:cubicBezTo>
                <a:cubicBezTo>
                  <a:pt x="99025" y="142378"/>
                  <a:pt x="99025" y="182129"/>
                  <a:pt x="99025" y="221888"/>
                </a:cubicBezTo>
                <a:cubicBezTo>
                  <a:pt x="99025" y="227330"/>
                  <a:pt x="101431" y="229750"/>
                  <a:pt x="106833" y="229770"/>
                </a:cubicBezTo>
                <a:cubicBezTo>
                  <a:pt x="115659" y="229790"/>
                  <a:pt x="124480" y="229790"/>
                  <a:pt x="133306" y="229770"/>
                </a:cubicBezTo>
                <a:cubicBezTo>
                  <a:pt x="139402" y="229770"/>
                  <a:pt x="141624" y="227514"/>
                  <a:pt x="141630" y="221391"/>
                </a:cubicBezTo>
                <a:cubicBezTo>
                  <a:pt x="141630" y="200802"/>
                  <a:pt x="141549" y="180206"/>
                  <a:pt x="141671" y="159617"/>
                </a:cubicBezTo>
                <a:cubicBezTo>
                  <a:pt x="141719" y="151286"/>
                  <a:pt x="143981" y="143567"/>
                  <a:pt x="149085" y="136786"/>
                </a:cubicBezTo>
                <a:cubicBezTo>
                  <a:pt x="156919" y="126376"/>
                  <a:pt x="178983" y="125900"/>
                  <a:pt x="184902" y="142412"/>
                </a:cubicBezTo>
                <a:cubicBezTo>
                  <a:pt x="186743" y="147739"/>
                  <a:pt x="187647" y="153345"/>
                  <a:pt x="187579" y="158985"/>
                </a:cubicBezTo>
                <a:cubicBezTo>
                  <a:pt x="187633" y="180077"/>
                  <a:pt x="187579" y="201176"/>
                  <a:pt x="187579" y="222268"/>
                </a:cubicBezTo>
                <a:cubicBezTo>
                  <a:pt x="187579" y="227242"/>
                  <a:pt x="189984" y="229729"/>
                  <a:pt x="194952" y="229750"/>
                </a:cubicBezTo>
                <a:cubicBezTo>
                  <a:pt x="204533" y="229797"/>
                  <a:pt x="214114" y="229797"/>
                  <a:pt x="223702" y="229750"/>
                </a:cubicBezTo>
                <a:cubicBezTo>
                  <a:pt x="228676" y="229750"/>
                  <a:pt x="231074" y="227276"/>
                  <a:pt x="231074" y="222282"/>
                </a:cubicBezTo>
                <a:cubicBezTo>
                  <a:pt x="231074" y="199837"/>
                  <a:pt x="231156" y="177387"/>
                  <a:pt x="230966" y="154956"/>
                </a:cubicBezTo>
                <a:cubicBezTo>
                  <a:pt x="230864" y="143166"/>
                  <a:pt x="229811" y="131452"/>
                  <a:pt x="225414" y="120321"/>
                </a:cubicBezTo>
                <a:cubicBezTo>
                  <a:pt x="220433" y="107709"/>
                  <a:pt x="211878" y="98842"/>
                  <a:pt x="198594" y="95050"/>
                </a:cubicBezTo>
                <a:cubicBezTo>
                  <a:pt x="189726" y="92522"/>
                  <a:pt x="180702" y="92359"/>
                  <a:pt x="171617" y="93535"/>
                </a:cubicBezTo>
                <a:close/>
                <a:moveTo>
                  <a:pt x="58560" y="28465"/>
                </a:moveTo>
                <a:cubicBezTo>
                  <a:pt x="43400" y="28513"/>
                  <a:pt x="31149" y="40846"/>
                  <a:pt x="31203" y="56005"/>
                </a:cubicBezTo>
                <a:cubicBezTo>
                  <a:pt x="31203" y="56046"/>
                  <a:pt x="31203" y="56087"/>
                  <a:pt x="31203" y="56128"/>
                </a:cubicBezTo>
                <a:cubicBezTo>
                  <a:pt x="31332" y="71233"/>
                  <a:pt x="43638" y="83403"/>
                  <a:pt x="58744" y="83369"/>
                </a:cubicBezTo>
                <a:cubicBezTo>
                  <a:pt x="73904" y="83322"/>
                  <a:pt x="86155" y="70989"/>
                  <a:pt x="86101" y="55829"/>
                </a:cubicBezTo>
                <a:cubicBezTo>
                  <a:pt x="86053" y="40662"/>
                  <a:pt x="73720" y="28417"/>
                  <a:pt x="58560" y="28465"/>
                </a:cubicBezTo>
                <a:close/>
                <a:moveTo>
                  <a:pt x="18150" y="0"/>
                </a:moveTo>
                <a:lnTo>
                  <a:pt x="240044" y="0"/>
                </a:lnTo>
                <a:cubicBezTo>
                  <a:pt x="239996" y="965"/>
                  <a:pt x="240839" y="843"/>
                  <a:pt x="241369" y="1006"/>
                </a:cubicBezTo>
                <a:cubicBezTo>
                  <a:pt x="249387" y="3540"/>
                  <a:pt x="254653" y="8813"/>
                  <a:pt x="257188" y="16825"/>
                </a:cubicBezTo>
                <a:cubicBezTo>
                  <a:pt x="257358" y="17355"/>
                  <a:pt x="257229" y="18198"/>
                  <a:pt x="258194" y="18150"/>
                </a:cubicBezTo>
                <a:lnTo>
                  <a:pt x="258194" y="240044"/>
                </a:lnTo>
                <a:cubicBezTo>
                  <a:pt x="257222" y="240003"/>
                  <a:pt x="257351" y="240846"/>
                  <a:pt x="257188" y="241376"/>
                </a:cubicBezTo>
                <a:cubicBezTo>
                  <a:pt x="254647" y="249394"/>
                  <a:pt x="249380" y="254661"/>
                  <a:pt x="241369" y="257188"/>
                </a:cubicBezTo>
                <a:cubicBezTo>
                  <a:pt x="240866" y="257358"/>
                  <a:pt x="239996" y="257236"/>
                  <a:pt x="240044" y="258201"/>
                </a:cubicBezTo>
                <a:lnTo>
                  <a:pt x="18157" y="258201"/>
                </a:lnTo>
                <a:cubicBezTo>
                  <a:pt x="18197" y="257229"/>
                  <a:pt x="17361" y="257358"/>
                  <a:pt x="16831" y="257188"/>
                </a:cubicBezTo>
                <a:cubicBezTo>
                  <a:pt x="8813" y="254653"/>
                  <a:pt x="3540" y="249380"/>
                  <a:pt x="1012" y="241376"/>
                </a:cubicBezTo>
                <a:cubicBezTo>
                  <a:pt x="843" y="240860"/>
                  <a:pt x="972" y="240003"/>
                  <a:pt x="0" y="240044"/>
                </a:cubicBezTo>
                <a:lnTo>
                  <a:pt x="0" y="18150"/>
                </a:lnTo>
                <a:cubicBezTo>
                  <a:pt x="972" y="18198"/>
                  <a:pt x="843" y="17355"/>
                  <a:pt x="1006" y="16825"/>
                </a:cubicBezTo>
                <a:cubicBezTo>
                  <a:pt x="3547" y="8807"/>
                  <a:pt x="8813" y="3534"/>
                  <a:pt x="16825" y="1006"/>
                </a:cubicBezTo>
                <a:cubicBezTo>
                  <a:pt x="17355" y="836"/>
                  <a:pt x="18197" y="965"/>
                  <a:pt x="18150"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30" name="Text Placeholder 29">
            <a:extLst>
              <a:ext uri="{FF2B5EF4-FFF2-40B4-BE49-F238E27FC236}">
                <a16:creationId xmlns:a16="http://schemas.microsoft.com/office/drawing/2014/main" id="{AAF70255-159E-4A2A-9499-827B8744C601}"/>
              </a:ext>
            </a:extLst>
          </p:cNvPr>
          <p:cNvSpPr>
            <a:spLocks noGrp="1"/>
          </p:cNvSpPr>
          <p:nvPr>
            <p:ph type="body" sz="quarter" idx="24" hasCustomPrompt="1"/>
          </p:nvPr>
        </p:nvSpPr>
        <p:spPr>
          <a:xfrm>
            <a:off x="4807957" y="4826348"/>
            <a:ext cx="295956" cy="207384"/>
          </a:xfrm>
          <a:custGeom>
            <a:avLst/>
            <a:gdLst>
              <a:gd name="connsiteX0" fmla="*/ 118814 w 295956"/>
              <a:gd name="connsiteY0" fmla="*/ 60487 h 207384"/>
              <a:gd name="connsiteX1" fmla="*/ 118814 w 295956"/>
              <a:gd name="connsiteY1" fmla="*/ 147977 h 207384"/>
              <a:gd name="connsiteX2" fmla="*/ 195503 w 295956"/>
              <a:gd name="connsiteY2" fmla="*/ 104772 h 207384"/>
              <a:gd name="connsiteX3" fmla="*/ 147978 w 295956"/>
              <a:gd name="connsiteY3" fmla="*/ 0 h 207384"/>
              <a:gd name="connsiteX4" fmla="*/ 263551 w 295956"/>
              <a:gd name="connsiteY4" fmla="*/ 6480 h 207384"/>
              <a:gd name="connsiteX5" fmla="*/ 289475 w 295956"/>
              <a:gd name="connsiteY5" fmla="*/ 32403 h 207384"/>
              <a:gd name="connsiteX6" fmla="*/ 295956 w 295956"/>
              <a:gd name="connsiteY6" fmla="*/ 103692 h 207384"/>
              <a:gd name="connsiteX7" fmla="*/ 289475 w 295956"/>
              <a:gd name="connsiteY7" fmla="*/ 174980 h 207384"/>
              <a:gd name="connsiteX8" fmla="*/ 263551 w 295956"/>
              <a:gd name="connsiteY8" fmla="*/ 200903 h 207384"/>
              <a:gd name="connsiteX9" fmla="*/ 147978 w 295956"/>
              <a:gd name="connsiteY9" fmla="*/ 207384 h 207384"/>
              <a:gd name="connsiteX10" fmla="*/ 32404 w 295956"/>
              <a:gd name="connsiteY10" fmla="*/ 200903 h 207384"/>
              <a:gd name="connsiteX11" fmla="*/ 6480 w 295956"/>
              <a:gd name="connsiteY11" fmla="*/ 174980 h 207384"/>
              <a:gd name="connsiteX12" fmla="*/ 0 w 295956"/>
              <a:gd name="connsiteY12" fmla="*/ 103692 h 207384"/>
              <a:gd name="connsiteX13" fmla="*/ 6480 w 295956"/>
              <a:gd name="connsiteY13" fmla="*/ 32403 h 207384"/>
              <a:gd name="connsiteX14" fmla="*/ 32404 w 295956"/>
              <a:gd name="connsiteY14" fmla="*/ 6480 h 207384"/>
              <a:gd name="connsiteX15" fmla="*/ 147978 w 295956"/>
              <a:gd name="connsiteY15" fmla="*/ 0 h 20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56" h="207384">
                <a:moveTo>
                  <a:pt x="118814" y="60487"/>
                </a:moveTo>
                <a:lnTo>
                  <a:pt x="118814" y="147977"/>
                </a:lnTo>
                <a:lnTo>
                  <a:pt x="195503" y="104772"/>
                </a:lnTo>
                <a:close/>
                <a:moveTo>
                  <a:pt x="147978" y="0"/>
                </a:moveTo>
                <a:cubicBezTo>
                  <a:pt x="147978" y="0"/>
                  <a:pt x="240868" y="0"/>
                  <a:pt x="263551" y="6480"/>
                </a:cubicBezTo>
                <a:cubicBezTo>
                  <a:pt x="276512" y="9721"/>
                  <a:pt x="286234" y="19442"/>
                  <a:pt x="289475" y="32403"/>
                </a:cubicBezTo>
                <a:cubicBezTo>
                  <a:pt x="295956" y="55086"/>
                  <a:pt x="295956" y="103692"/>
                  <a:pt x="295956" y="103692"/>
                </a:cubicBezTo>
                <a:cubicBezTo>
                  <a:pt x="295956" y="103692"/>
                  <a:pt x="295956" y="152297"/>
                  <a:pt x="289475" y="174980"/>
                </a:cubicBezTo>
                <a:cubicBezTo>
                  <a:pt x="286234" y="187941"/>
                  <a:pt x="276512" y="197662"/>
                  <a:pt x="263551" y="200903"/>
                </a:cubicBezTo>
                <a:cubicBezTo>
                  <a:pt x="239789" y="207384"/>
                  <a:pt x="147978" y="207384"/>
                  <a:pt x="147978" y="207384"/>
                </a:cubicBezTo>
                <a:cubicBezTo>
                  <a:pt x="147978" y="207384"/>
                  <a:pt x="55086" y="207384"/>
                  <a:pt x="32404" y="200903"/>
                </a:cubicBezTo>
                <a:cubicBezTo>
                  <a:pt x="19442" y="197662"/>
                  <a:pt x="9721" y="187941"/>
                  <a:pt x="6480" y="174980"/>
                </a:cubicBezTo>
                <a:cubicBezTo>
                  <a:pt x="0" y="152297"/>
                  <a:pt x="0" y="103692"/>
                  <a:pt x="0" y="103692"/>
                </a:cubicBezTo>
                <a:cubicBezTo>
                  <a:pt x="0" y="103692"/>
                  <a:pt x="0" y="55086"/>
                  <a:pt x="6480" y="32403"/>
                </a:cubicBezTo>
                <a:cubicBezTo>
                  <a:pt x="9721" y="19442"/>
                  <a:pt x="19442" y="9721"/>
                  <a:pt x="32404" y="6480"/>
                </a:cubicBezTo>
                <a:cubicBezTo>
                  <a:pt x="56166" y="0"/>
                  <a:pt x="147978" y="0"/>
                  <a:pt x="147978" y="0"/>
                </a:cubicBezTo>
                <a:close/>
              </a:path>
            </a:pathLst>
          </a:custGeom>
          <a:solidFill>
            <a:schemeClr val="bg1"/>
          </a:solidFill>
        </p:spPr>
        <p:txBody>
          <a:bodyPr wrap="square">
            <a:noAutofit/>
          </a:bodyPr>
          <a:lstStyle>
            <a:lvl1pPr>
              <a:defRPr/>
            </a:lvl1pPr>
          </a:lstStyle>
          <a:p>
            <a:pPr lvl="0"/>
            <a:r>
              <a:rPr lang="en-US" dirty="0"/>
              <a:t> </a:t>
            </a:r>
            <a:endParaRPr lang="en-AU" dirty="0"/>
          </a:p>
        </p:txBody>
      </p:sp>
      <p:sp>
        <p:nvSpPr>
          <p:cNvPr id="16" name="Text Placeholder 5">
            <a:extLst>
              <a:ext uri="{FF2B5EF4-FFF2-40B4-BE49-F238E27FC236}">
                <a16:creationId xmlns:a16="http://schemas.microsoft.com/office/drawing/2014/main" id="{49CA893B-E6B7-B8EF-95BC-43DF61BAD720}"/>
              </a:ext>
            </a:extLst>
          </p:cNvPr>
          <p:cNvSpPr txBox="1">
            <a:spLocks/>
          </p:cNvSpPr>
          <p:nvPr userDrawn="1"/>
        </p:nvSpPr>
        <p:spPr bwMode="white">
          <a:xfrm>
            <a:off x="2714281" y="5367438"/>
            <a:ext cx="81432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a:t>
            </a:r>
            <a:endParaRPr lang="en-US" sz="800" dirty="0"/>
          </a:p>
        </p:txBody>
      </p:sp>
      <p:pic>
        <p:nvPicPr>
          <p:cNvPr id="17" name="Picture 16">
            <a:extLst>
              <a:ext uri="{FF2B5EF4-FFF2-40B4-BE49-F238E27FC236}">
                <a16:creationId xmlns:a16="http://schemas.microsoft.com/office/drawing/2014/main" id="{9BDA1BC6-57D4-AB05-9DAA-6A724E33FF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
        <p:nvSpPr>
          <p:cNvPr id="2" name="Text Placeholder 5">
            <a:extLst>
              <a:ext uri="{FF2B5EF4-FFF2-40B4-BE49-F238E27FC236}">
                <a16:creationId xmlns:a16="http://schemas.microsoft.com/office/drawing/2014/main" id="{7E7DBE68-C9B2-5E04-9759-B580B9B9B6F9}"/>
              </a:ext>
            </a:extLst>
          </p:cNvPr>
          <p:cNvSpPr txBox="1">
            <a:spLocks/>
          </p:cNvSpPr>
          <p:nvPr userDrawn="1"/>
        </p:nvSpPr>
        <p:spPr bwMode="white">
          <a:xfrm>
            <a:off x="2711606" y="5313782"/>
            <a:ext cx="1785745" cy="123111"/>
          </a:xfrm>
          <a:prstGeom prst="rect">
            <a:avLst/>
          </a:prstGeom>
        </p:spPr>
        <p:txBody>
          <a:bodyPr vert="horz" wrap="none" lIns="0" tIns="0" rIns="0" bIns="0" rtlCol="0" anchor="t">
            <a:sp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0" kern="1200" spc="0" baseline="0" dirty="0" smtClean="0">
                <a:solidFill>
                  <a:schemeClr val="bg1"/>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800" dirty="0"/>
              <a:t>CRICOS 00025B • TEQSA PRV12080 </a:t>
            </a:r>
          </a:p>
        </p:txBody>
      </p:sp>
    </p:spTree>
    <p:extLst>
      <p:ext uri="{BB962C8B-B14F-4D97-AF65-F5344CB8AC3E}">
        <p14:creationId xmlns:p14="http://schemas.microsoft.com/office/powerpoint/2010/main" val="59201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dirty="0"/>
              <a:t>Click to edit Master title style</a:t>
            </a:r>
            <a:endParaRPr lang="en-AU" dirty="0"/>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endParaRPr lang="en-AU" dirty="0"/>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dirty="0"/>
          </a:p>
        </p:txBody>
      </p:sp>
    </p:spTree>
    <p:extLst>
      <p:ext uri="{BB962C8B-B14F-4D97-AF65-F5344CB8AC3E}">
        <p14:creationId xmlns:p14="http://schemas.microsoft.com/office/powerpoint/2010/main" val="7160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s 1">
    <p:bg>
      <p:bgPr>
        <a:gradFill flip="none" rotWithShape="1">
          <a:gsLst>
            <a:gs pos="38000">
              <a:schemeClr val="accent1"/>
            </a:gs>
            <a:gs pos="0">
              <a:schemeClr val="accent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10801350" cy="664797"/>
          </a:xfrm>
        </p:spPr>
        <p:txBody>
          <a:bodyPr vert="horz" wrap="square" lIns="0" tIns="0" rIns="0" bIns="0" rtlCol="0" anchor="t">
            <a:spAutoFit/>
          </a:bodyPr>
          <a:lstStyle>
            <a:lvl1pPr>
              <a:defRPr lang="en-AU" sz="5400" spc="0" baseline="0" dirty="0">
                <a:solidFill>
                  <a:schemeClr val="bg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bg1"/>
                </a:solidFill>
              </a:defRPr>
            </a:lvl1pPr>
          </a:lstStyle>
          <a:p>
            <a:endParaRPr lang="en-AU" dirty="0"/>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bg1"/>
                </a:solidFill>
              </a:defRPr>
            </a:lvl1pPr>
          </a:lstStyle>
          <a:p>
            <a:fld id="{E917DE0E-AFB1-41FD-BC35-27DB61CA125F}" type="slidenum">
              <a:rPr lang="en-AU" smtClean="0"/>
              <a:pPr/>
              <a:t>‹#›</a:t>
            </a:fld>
            <a:endParaRPr lang="en-AU" dirty="0"/>
          </a:p>
        </p:txBody>
      </p:sp>
      <p:sp>
        <p:nvSpPr>
          <p:cNvPr id="14" name="Content Placeholder 12">
            <a:extLst>
              <a:ext uri="{FF2B5EF4-FFF2-40B4-BE49-F238E27FC236}">
                <a16:creationId xmlns:a16="http://schemas.microsoft.com/office/drawing/2014/main" id="{16D860FF-5915-48B3-96B5-BDDDACDE2D92}"/>
              </a:ext>
            </a:extLst>
          </p:cNvPr>
          <p:cNvSpPr>
            <a:spLocks noGrp="1"/>
          </p:cNvSpPr>
          <p:nvPr>
            <p:ph sz="quarter" idx="12" hasCustomPrompt="1"/>
          </p:nvPr>
        </p:nvSpPr>
        <p:spPr>
          <a:xfrm>
            <a:off x="68847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17" name="Text Placeholder 15">
            <a:extLst>
              <a:ext uri="{FF2B5EF4-FFF2-40B4-BE49-F238E27FC236}">
                <a16:creationId xmlns:a16="http://schemas.microsoft.com/office/drawing/2014/main" id="{F52728D9-330E-4A47-BE87-2C464601F5D4}"/>
              </a:ext>
            </a:extLst>
          </p:cNvPr>
          <p:cNvSpPr>
            <a:spLocks noGrp="1"/>
          </p:cNvSpPr>
          <p:nvPr>
            <p:ph type="body" sz="quarter" idx="13" hasCustomPrompt="1"/>
          </p:nvPr>
        </p:nvSpPr>
        <p:spPr>
          <a:xfrm>
            <a:off x="112060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19" name="Text Placeholder 15">
            <a:extLst>
              <a:ext uri="{FF2B5EF4-FFF2-40B4-BE49-F238E27FC236}">
                <a16:creationId xmlns:a16="http://schemas.microsoft.com/office/drawing/2014/main" id="{33D519AF-5E53-4F24-9084-2ECF7327DF8B}"/>
              </a:ext>
            </a:extLst>
          </p:cNvPr>
          <p:cNvSpPr>
            <a:spLocks noGrp="1"/>
          </p:cNvSpPr>
          <p:nvPr>
            <p:ph type="body" sz="quarter" idx="14" hasCustomPrompt="1"/>
          </p:nvPr>
        </p:nvSpPr>
        <p:spPr>
          <a:xfrm>
            <a:off x="112060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2" name="Text Placeholder 20">
            <a:extLst>
              <a:ext uri="{FF2B5EF4-FFF2-40B4-BE49-F238E27FC236}">
                <a16:creationId xmlns:a16="http://schemas.microsoft.com/office/drawing/2014/main" id="{6D75C5FE-6A47-48B9-A0B4-91C77A88F005}"/>
              </a:ext>
            </a:extLst>
          </p:cNvPr>
          <p:cNvSpPr>
            <a:spLocks noGrp="1"/>
          </p:cNvSpPr>
          <p:nvPr>
            <p:ph type="body" sz="quarter" idx="15" hasCustomPrompt="1"/>
          </p:nvPr>
        </p:nvSpPr>
        <p:spPr>
          <a:xfrm>
            <a:off x="114187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3" name="Content Placeholder 12">
            <a:extLst>
              <a:ext uri="{FF2B5EF4-FFF2-40B4-BE49-F238E27FC236}">
                <a16:creationId xmlns:a16="http://schemas.microsoft.com/office/drawing/2014/main" id="{33D7B8C2-1ACD-4312-8BB3-841697FC26BA}"/>
              </a:ext>
            </a:extLst>
          </p:cNvPr>
          <p:cNvSpPr>
            <a:spLocks noGrp="1"/>
          </p:cNvSpPr>
          <p:nvPr>
            <p:ph sz="quarter" idx="16" hasCustomPrompt="1"/>
          </p:nvPr>
        </p:nvSpPr>
        <p:spPr>
          <a:xfrm>
            <a:off x="4559418"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4" name="Text Placeholder 15">
            <a:extLst>
              <a:ext uri="{FF2B5EF4-FFF2-40B4-BE49-F238E27FC236}">
                <a16:creationId xmlns:a16="http://schemas.microsoft.com/office/drawing/2014/main" id="{67C8792C-10BA-48BD-91FF-8BB0072B6AB5}"/>
              </a:ext>
            </a:extLst>
          </p:cNvPr>
          <p:cNvSpPr>
            <a:spLocks noGrp="1"/>
          </p:cNvSpPr>
          <p:nvPr>
            <p:ph type="body" sz="quarter" idx="17" hasCustomPrompt="1"/>
          </p:nvPr>
        </p:nvSpPr>
        <p:spPr>
          <a:xfrm>
            <a:off x="4980449"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5" name="Text Placeholder 15">
            <a:extLst>
              <a:ext uri="{FF2B5EF4-FFF2-40B4-BE49-F238E27FC236}">
                <a16:creationId xmlns:a16="http://schemas.microsoft.com/office/drawing/2014/main" id="{494265EF-BC1F-4AB5-88E0-D2CC95870C61}"/>
              </a:ext>
            </a:extLst>
          </p:cNvPr>
          <p:cNvSpPr>
            <a:spLocks noGrp="1"/>
          </p:cNvSpPr>
          <p:nvPr>
            <p:ph type="body" sz="quarter" idx="18" hasCustomPrompt="1"/>
          </p:nvPr>
        </p:nvSpPr>
        <p:spPr>
          <a:xfrm>
            <a:off x="4980449"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26" name="Text Placeholder 20">
            <a:extLst>
              <a:ext uri="{FF2B5EF4-FFF2-40B4-BE49-F238E27FC236}">
                <a16:creationId xmlns:a16="http://schemas.microsoft.com/office/drawing/2014/main" id="{DC9F8E9D-A5AE-4007-AFF1-906BE27AA1B1}"/>
              </a:ext>
            </a:extLst>
          </p:cNvPr>
          <p:cNvSpPr>
            <a:spLocks noGrp="1"/>
          </p:cNvSpPr>
          <p:nvPr>
            <p:ph type="body" sz="quarter" idx="19" hasCustomPrompt="1"/>
          </p:nvPr>
        </p:nvSpPr>
        <p:spPr>
          <a:xfrm>
            <a:off x="4980449"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27" name="Content Placeholder 12">
            <a:extLst>
              <a:ext uri="{FF2B5EF4-FFF2-40B4-BE49-F238E27FC236}">
                <a16:creationId xmlns:a16="http://schemas.microsoft.com/office/drawing/2014/main" id="{90AC9C95-FAAF-44D7-AEB3-55A9BA4075C1}"/>
              </a:ext>
            </a:extLst>
          </p:cNvPr>
          <p:cNvSpPr>
            <a:spLocks noGrp="1"/>
          </p:cNvSpPr>
          <p:nvPr>
            <p:ph sz="quarter" idx="20" hasCustomPrompt="1"/>
          </p:nvPr>
        </p:nvSpPr>
        <p:spPr>
          <a:xfrm>
            <a:off x="8365629" y="19855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28" name="Text Placeholder 15">
            <a:extLst>
              <a:ext uri="{FF2B5EF4-FFF2-40B4-BE49-F238E27FC236}">
                <a16:creationId xmlns:a16="http://schemas.microsoft.com/office/drawing/2014/main" id="{C07D5366-0884-4D47-8F5E-DD26E47DD270}"/>
              </a:ext>
            </a:extLst>
          </p:cNvPr>
          <p:cNvSpPr>
            <a:spLocks noGrp="1"/>
          </p:cNvSpPr>
          <p:nvPr>
            <p:ph type="body" sz="quarter" idx="21" hasCustomPrompt="1"/>
          </p:nvPr>
        </p:nvSpPr>
        <p:spPr>
          <a:xfrm>
            <a:off x="8797753" y="20767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29" name="Text Placeholder 15">
            <a:extLst>
              <a:ext uri="{FF2B5EF4-FFF2-40B4-BE49-F238E27FC236}">
                <a16:creationId xmlns:a16="http://schemas.microsoft.com/office/drawing/2014/main" id="{C83CABAB-7230-4828-B1F7-E11FB1176D9A}"/>
              </a:ext>
            </a:extLst>
          </p:cNvPr>
          <p:cNvSpPr>
            <a:spLocks noGrp="1"/>
          </p:cNvSpPr>
          <p:nvPr>
            <p:ph type="body" sz="quarter" idx="22" hasCustomPrompt="1"/>
          </p:nvPr>
        </p:nvSpPr>
        <p:spPr>
          <a:xfrm>
            <a:off x="8797753" y="24076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0" name="Text Placeholder 20">
            <a:extLst>
              <a:ext uri="{FF2B5EF4-FFF2-40B4-BE49-F238E27FC236}">
                <a16:creationId xmlns:a16="http://schemas.microsoft.com/office/drawing/2014/main" id="{0B955060-0E65-456F-85F2-CD9B3DBD9B97}"/>
              </a:ext>
            </a:extLst>
          </p:cNvPr>
          <p:cNvSpPr>
            <a:spLocks noGrp="1"/>
          </p:cNvSpPr>
          <p:nvPr>
            <p:ph type="body" sz="quarter" idx="23" hasCustomPrompt="1"/>
          </p:nvPr>
        </p:nvSpPr>
        <p:spPr>
          <a:xfrm>
            <a:off x="8819024" y="28688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2" name="Content Placeholder 12">
            <a:extLst>
              <a:ext uri="{FF2B5EF4-FFF2-40B4-BE49-F238E27FC236}">
                <a16:creationId xmlns:a16="http://schemas.microsoft.com/office/drawing/2014/main" id="{2A4F6196-3D0F-4BE0-BD3B-C9E36BBF744E}"/>
              </a:ext>
            </a:extLst>
          </p:cNvPr>
          <p:cNvSpPr>
            <a:spLocks noGrp="1"/>
          </p:cNvSpPr>
          <p:nvPr>
            <p:ph sz="quarter" idx="24" hasCustomPrompt="1"/>
          </p:nvPr>
        </p:nvSpPr>
        <p:spPr>
          <a:xfrm>
            <a:off x="68847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3" name="Text Placeholder 15">
            <a:extLst>
              <a:ext uri="{FF2B5EF4-FFF2-40B4-BE49-F238E27FC236}">
                <a16:creationId xmlns:a16="http://schemas.microsoft.com/office/drawing/2014/main" id="{15E2C50B-2DC6-47F9-8D16-3E43EFD224D6}"/>
              </a:ext>
            </a:extLst>
          </p:cNvPr>
          <p:cNvSpPr>
            <a:spLocks noGrp="1"/>
          </p:cNvSpPr>
          <p:nvPr>
            <p:ph type="body" sz="quarter" idx="25" hasCustomPrompt="1"/>
          </p:nvPr>
        </p:nvSpPr>
        <p:spPr>
          <a:xfrm>
            <a:off x="112060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4" name="Text Placeholder 15">
            <a:extLst>
              <a:ext uri="{FF2B5EF4-FFF2-40B4-BE49-F238E27FC236}">
                <a16:creationId xmlns:a16="http://schemas.microsoft.com/office/drawing/2014/main" id="{D86CC074-C4DF-413B-ACFC-9E921389EBFD}"/>
              </a:ext>
            </a:extLst>
          </p:cNvPr>
          <p:cNvSpPr>
            <a:spLocks noGrp="1"/>
          </p:cNvSpPr>
          <p:nvPr>
            <p:ph type="body" sz="quarter" idx="26" hasCustomPrompt="1"/>
          </p:nvPr>
        </p:nvSpPr>
        <p:spPr>
          <a:xfrm>
            <a:off x="112060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5" name="Text Placeholder 20">
            <a:extLst>
              <a:ext uri="{FF2B5EF4-FFF2-40B4-BE49-F238E27FC236}">
                <a16:creationId xmlns:a16="http://schemas.microsoft.com/office/drawing/2014/main" id="{4DD3C6CB-D673-40EE-8AC2-EA848771B039}"/>
              </a:ext>
            </a:extLst>
          </p:cNvPr>
          <p:cNvSpPr>
            <a:spLocks noGrp="1"/>
          </p:cNvSpPr>
          <p:nvPr>
            <p:ph type="body" sz="quarter" idx="27" hasCustomPrompt="1"/>
          </p:nvPr>
        </p:nvSpPr>
        <p:spPr>
          <a:xfrm>
            <a:off x="114187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36" name="Content Placeholder 12">
            <a:extLst>
              <a:ext uri="{FF2B5EF4-FFF2-40B4-BE49-F238E27FC236}">
                <a16:creationId xmlns:a16="http://schemas.microsoft.com/office/drawing/2014/main" id="{E5BA1771-59AA-4B95-84C2-A2C23AE5557A}"/>
              </a:ext>
            </a:extLst>
          </p:cNvPr>
          <p:cNvSpPr>
            <a:spLocks noGrp="1"/>
          </p:cNvSpPr>
          <p:nvPr>
            <p:ph sz="quarter" idx="28" hasCustomPrompt="1"/>
          </p:nvPr>
        </p:nvSpPr>
        <p:spPr>
          <a:xfrm>
            <a:off x="4559418"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37" name="Text Placeholder 15">
            <a:extLst>
              <a:ext uri="{FF2B5EF4-FFF2-40B4-BE49-F238E27FC236}">
                <a16:creationId xmlns:a16="http://schemas.microsoft.com/office/drawing/2014/main" id="{3FC25C93-61F9-4858-8D53-31D7E13980FE}"/>
              </a:ext>
            </a:extLst>
          </p:cNvPr>
          <p:cNvSpPr>
            <a:spLocks noGrp="1"/>
          </p:cNvSpPr>
          <p:nvPr>
            <p:ph type="body" sz="quarter" idx="29" hasCustomPrompt="1"/>
          </p:nvPr>
        </p:nvSpPr>
        <p:spPr>
          <a:xfrm>
            <a:off x="4980449"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38" name="Text Placeholder 15">
            <a:extLst>
              <a:ext uri="{FF2B5EF4-FFF2-40B4-BE49-F238E27FC236}">
                <a16:creationId xmlns:a16="http://schemas.microsoft.com/office/drawing/2014/main" id="{7458C094-0FA6-4661-80B1-A1C24EF0BBEE}"/>
              </a:ext>
            </a:extLst>
          </p:cNvPr>
          <p:cNvSpPr>
            <a:spLocks noGrp="1"/>
          </p:cNvSpPr>
          <p:nvPr>
            <p:ph type="body" sz="quarter" idx="30" hasCustomPrompt="1"/>
          </p:nvPr>
        </p:nvSpPr>
        <p:spPr>
          <a:xfrm>
            <a:off x="4980449"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39" name="Text Placeholder 20">
            <a:extLst>
              <a:ext uri="{FF2B5EF4-FFF2-40B4-BE49-F238E27FC236}">
                <a16:creationId xmlns:a16="http://schemas.microsoft.com/office/drawing/2014/main" id="{33782FA8-9B6E-4664-B875-77934A49171A}"/>
              </a:ext>
            </a:extLst>
          </p:cNvPr>
          <p:cNvSpPr>
            <a:spLocks noGrp="1"/>
          </p:cNvSpPr>
          <p:nvPr>
            <p:ph type="body" sz="quarter" idx="31" hasCustomPrompt="1"/>
          </p:nvPr>
        </p:nvSpPr>
        <p:spPr>
          <a:xfrm>
            <a:off x="4980449"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0" name="Content Placeholder 12">
            <a:extLst>
              <a:ext uri="{FF2B5EF4-FFF2-40B4-BE49-F238E27FC236}">
                <a16:creationId xmlns:a16="http://schemas.microsoft.com/office/drawing/2014/main" id="{43ED1C2D-FB28-4009-ABB2-35B70129FE4D}"/>
              </a:ext>
            </a:extLst>
          </p:cNvPr>
          <p:cNvSpPr>
            <a:spLocks noGrp="1"/>
          </p:cNvSpPr>
          <p:nvPr>
            <p:ph sz="quarter" idx="32" hasCustomPrompt="1"/>
          </p:nvPr>
        </p:nvSpPr>
        <p:spPr>
          <a:xfrm>
            <a:off x="8365629" y="3407923"/>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1" name="Text Placeholder 15">
            <a:extLst>
              <a:ext uri="{FF2B5EF4-FFF2-40B4-BE49-F238E27FC236}">
                <a16:creationId xmlns:a16="http://schemas.microsoft.com/office/drawing/2014/main" id="{571D6157-5171-4A88-B293-E5785627E679}"/>
              </a:ext>
            </a:extLst>
          </p:cNvPr>
          <p:cNvSpPr>
            <a:spLocks noGrp="1"/>
          </p:cNvSpPr>
          <p:nvPr>
            <p:ph type="body" sz="quarter" idx="33" hasCustomPrompt="1"/>
          </p:nvPr>
        </p:nvSpPr>
        <p:spPr>
          <a:xfrm>
            <a:off x="8797753" y="3499179"/>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2" name="Text Placeholder 15">
            <a:extLst>
              <a:ext uri="{FF2B5EF4-FFF2-40B4-BE49-F238E27FC236}">
                <a16:creationId xmlns:a16="http://schemas.microsoft.com/office/drawing/2014/main" id="{1A0723DC-167A-473B-8982-DB2CD67B7878}"/>
              </a:ext>
            </a:extLst>
          </p:cNvPr>
          <p:cNvSpPr>
            <a:spLocks noGrp="1"/>
          </p:cNvSpPr>
          <p:nvPr>
            <p:ph type="body" sz="quarter" idx="34" hasCustomPrompt="1"/>
          </p:nvPr>
        </p:nvSpPr>
        <p:spPr>
          <a:xfrm>
            <a:off x="8797753" y="3830076"/>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3" name="Text Placeholder 20">
            <a:extLst>
              <a:ext uri="{FF2B5EF4-FFF2-40B4-BE49-F238E27FC236}">
                <a16:creationId xmlns:a16="http://schemas.microsoft.com/office/drawing/2014/main" id="{2FD5A5C2-3945-4278-8171-1CFA062D76CD}"/>
              </a:ext>
            </a:extLst>
          </p:cNvPr>
          <p:cNvSpPr>
            <a:spLocks noGrp="1"/>
          </p:cNvSpPr>
          <p:nvPr>
            <p:ph type="body" sz="quarter" idx="35" hasCustomPrompt="1"/>
          </p:nvPr>
        </p:nvSpPr>
        <p:spPr>
          <a:xfrm>
            <a:off x="8819024" y="4291267"/>
            <a:ext cx="2682000" cy="7200"/>
          </a:xfrm>
          <a:prstGeom prst="rect">
            <a:avLst/>
          </a:prstGeom>
          <a:solidFill>
            <a:schemeClr val="bg1">
              <a:alpha val="50000"/>
            </a:schemeClr>
          </a:solidFill>
        </p:spPr>
        <p:txBody>
          <a:bodyPr/>
          <a:lstStyle>
            <a:lvl1pPr>
              <a:defRPr>
                <a:latin typeface="+mn-lt"/>
              </a:defRPr>
            </a:lvl1pPr>
          </a:lstStyle>
          <a:p>
            <a:pPr lvl="0"/>
            <a:r>
              <a:rPr lang="en-US" dirty="0"/>
              <a:t> </a:t>
            </a:r>
            <a:endParaRPr lang="en-AU" dirty="0"/>
          </a:p>
        </p:txBody>
      </p:sp>
      <p:sp>
        <p:nvSpPr>
          <p:cNvPr id="44" name="Content Placeholder 12">
            <a:extLst>
              <a:ext uri="{FF2B5EF4-FFF2-40B4-BE49-F238E27FC236}">
                <a16:creationId xmlns:a16="http://schemas.microsoft.com/office/drawing/2014/main" id="{3D7C1F14-FF83-4A5C-8785-0569A6264661}"/>
              </a:ext>
            </a:extLst>
          </p:cNvPr>
          <p:cNvSpPr>
            <a:spLocks noGrp="1"/>
          </p:cNvSpPr>
          <p:nvPr>
            <p:ph sz="quarter" idx="36" hasCustomPrompt="1"/>
          </p:nvPr>
        </p:nvSpPr>
        <p:spPr>
          <a:xfrm>
            <a:off x="68847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5" name="Text Placeholder 15">
            <a:extLst>
              <a:ext uri="{FF2B5EF4-FFF2-40B4-BE49-F238E27FC236}">
                <a16:creationId xmlns:a16="http://schemas.microsoft.com/office/drawing/2014/main" id="{FBE7A19C-BA51-4BB3-A97B-787DA18F4333}"/>
              </a:ext>
            </a:extLst>
          </p:cNvPr>
          <p:cNvSpPr>
            <a:spLocks noGrp="1"/>
          </p:cNvSpPr>
          <p:nvPr>
            <p:ph type="body" sz="quarter" idx="37" hasCustomPrompt="1"/>
          </p:nvPr>
        </p:nvSpPr>
        <p:spPr>
          <a:xfrm>
            <a:off x="112060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46" name="Text Placeholder 15">
            <a:extLst>
              <a:ext uri="{FF2B5EF4-FFF2-40B4-BE49-F238E27FC236}">
                <a16:creationId xmlns:a16="http://schemas.microsoft.com/office/drawing/2014/main" id="{8EFD3BF2-E5BF-4460-A89A-9CBD1D82AA56}"/>
              </a:ext>
            </a:extLst>
          </p:cNvPr>
          <p:cNvSpPr>
            <a:spLocks noGrp="1"/>
          </p:cNvSpPr>
          <p:nvPr>
            <p:ph type="body" sz="quarter" idx="38" hasCustomPrompt="1"/>
          </p:nvPr>
        </p:nvSpPr>
        <p:spPr>
          <a:xfrm>
            <a:off x="112060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48" name="Content Placeholder 12">
            <a:extLst>
              <a:ext uri="{FF2B5EF4-FFF2-40B4-BE49-F238E27FC236}">
                <a16:creationId xmlns:a16="http://schemas.microsoft.com/office/drawing/2014/main" id="{8B09213D-B0C4-4971-AFC3-14487E606D83}"/>
              </a:ext>
            </a:extLst>
          </p:cNvPr>
          <p:cNvSpPr>
            <a:spLocks noGrp="1"/>
          </p:cNvSpPr>
          <p:nvPr>
            <p:ph sz="quarter" idx="40" hasCustomPrompt="1"/>
          </p:nvPr>
        </p:nvSpPr>
        <p:spPr>
          <a:xfrm>
            <a:off x="4559418"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49" name="Text Placeholder 15">
            <a:extLst>
              <a:ext uri="{FF2B5EF4-FFF2-40B4-BE49-F238E27FC236}">
                <a16:creationId xmlns:a16="http://schemas.microsoft.com/office/drawing/2014/main" id="{B7C446BC-D372-4F4C-8AEC-4B7E9BBE6764}"/>
              </a:ext>
            </a:extLst>
          </p:cNvPr>
          <p:cNvSpPr>
            <a:spLocks noGrp="1"/>
          </p:cNvSpPr>
          <p:nvPr>
            <p:ph type="body" sz="quarter" idx="41" hasCustomPrompt="1"/>
          </p:nvPr>
        </p:nvSpPr>
        <p:spPr>
          <a:xfrm>
            <a:off x="4980449"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0" name="Text Placeholder 15">
            <a:extLst>
              <a:ext uri="{FF2B5EF4-FFF2-40B4-BE49-F238E27FC236}">
                <a16:creationId xmlns:a16="http://schemas.microsoft.com/office/drawing/2014/main" id="{379728B0-640A-4AEB-A53D-B96E74DEDBFC}"/>
              </a:ext>
            </a:extLst>
          </p:cNvPr>
          <p:cNvSpPr>
            <a:spLocks noGrp="1"/>
          </p:cNvSpPr>
          <p:nvPr>
            <p:ph type="body" sz="quarter" idx="42" hasCustomPrompt="1"/>
          </p:nvPr>
        </p:nvSpPr>
        <p:spPr>
          <a:xfrm>
            <a:off x="4980449"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sp>
        <p:nvSpPr>
          <p:cNvPr id="52" name="Content Placeholder 12">
            <a:extLst>
              <a:ext uri="{FF2B5EF4-FFF2-40B4-BE49-F238E27FC236}">
                <a16:creationId xmlns:a16="http://schemas.microsoft.com/office/drawing/2014/main" id="{2316115E-183D-401B-8D79-7D52C71BE5BB}"/>
              </a:ext>
            </a:extLst>
          </p:cNvPr>
          <p:cNvSpPr>
            <a:spLocks noGrp="1"/>
          </p:cNvSpPr>
          <p:nvPr>
            <p:ph sz="quarter" idx="44" hasCustomPrompt="1"/>
          </p:nvPr>
        </p:nvSpPr>
        <p:spPr>
          <a:xfrm>
            <a:off x="8365629" y="4569066"/>
            <a:ext cx="306283" cy="307975"/>
          </a:xfrm>
          <a:prstGeom prst="rect">
            <a:avLst/>
          </a:prstGeom>
        </p:spPr>
        <p:txBody>
          <a:bodyPr>
            <a:normAutofit/>
          </a:bodyPr>
          <a:lstStyle>
            <a:lvl1pPr>
              <a:defRPr sz="800">
                <a:solidFill>
                  <a:schemeClr val="bg1"/>
                </a:solidFill>
                <a:latin typeface="+mn-lt"/>
              </a:defRPr>
            </a:lvl1pPr>
          </a:lstStyle>
          <a:p>
            <a:pPr lvl="0"/>
            <a:r>
              <a:rPr lang="en-US" dirty="0"/>
              <a:t> icon</a:t>
            </a:r>
            <a:endParaRPr lang="en-AU" dirty="0"/>
          </a:p>
        </p:txBody>
      </p:sp>
      <p:sp>
        <p:nvSpPr>
          <p:cNvPr id="53" name="Text Placeholder 15">
            <a:extLst>
              <a:ext uri="{FF2B5EF4-FFF2-40B4-BE49-F238E27FC236}">
                <a16:creationId xmlns:a16="http://schemas.microsoft.com/office/drawing/2014/main" id="{5106E342-47D6-4C57-9118-A96CCCEB4E0E}"/>
              </a:ext>
            </a:extLst>
          </p:cNvPr>
          <p:cNvSpPr>
            <a:spLocks noGrp="1"/>
          </p:cNvSpPr>
          <p:nvPr>
            <p:ph type="body" sz="quarter" idx="45" hasCustomPrompt="1"/>
          </p:nvPr>
        </p:nvSpPr>
        <p:spPr>
          <a:xfrm>
            <a:off x="8797753" y="4660322"/>
            <a:ext cx="198772" cy="218586"/>
          </a:xfrm>
          <a:prstGeom prst="rect">
            <a:avLst/>
          </a:prstGeom>
          <a:noFill/>
        </p:spPr>
        <p:txBody>
          <a:bodyPr wrap="none" lIns="0" tIns="0" rIns="0" bIns="0" rtlCol="0">
            <a:spAutoFit/>
          </a:bodyPr>
          <a:lstStyle>
            <a:lvl1pPr>
              <a:defRPr lang="en-US" sz="1400" dirty="0" smtClean="0">
                <a:solidFill>
                  <a:schemeClr val="bg1">
                    <a:alpha val="50000"/>
                  </a:schemeClr>
                </a:solidFill>
                <a:latin typeface="+mn-lt"/>
              </a:defRPr>
            </a:lvl1pPr>
            <a:lvl2pPr>
              <a:defRPr lang="en-US" dirty="0" smtClean="0"/>
            </a:lvl2pPr>
            <a:lvl3pPr>
              <a:defRPr lang="en-US" dirty="0" smtClean="0"/>
            </a:lvl3pPr>
            <a:lvl4pPr>
              <a:defRPr lang="en-US" dirty="0" smtClean="0"/>
            </a:lvl4pPr>
            <a:lvl5pPr>
              <a:defRPr lang="en-AU" sz="1800" dirty="0">
                <a:solidFill>
                  <a:schemeClr val="tx1"/>
                </a:solidFill>
              </a:defRPr>
            </a:lvl5pPr>
          </a:lstStyle>
          <a:p>
            <a:pPr lvl="0"/>
            <a:r>
              <a:rPr lang="en-US" dirty="0"/>
              <a:t>##</a:t>
            </a:r>
            <a:endParaRPr lang="en-AU" dirty="0"/>
          </a:p>
        </p:txBody>
      </p:sp>
      <p:sp>
        <p:nvSpPr>
          <p:cNvPr id="54" name="Text Placeholder 15">
            <a:extLst>
              <a:ext uri="{FF2B5EF4-FFF2-40B4-BE49-F238E27FC236}">
                <a16:creationId xmlns:a16="http://schemas.microsoft.com/office/drawing/2014/main" id="{5CDB8DBC-A756-4D95-B21B-BDFC207DBDC0}"/>
              </a:ext>
            </a:extLst>
          </p:cNvPr>
          <p:cNvSpPr>
            <a:spLocks noGrp="1"/>
          </p:cNvSpPr>
          <p:nvPr>
            <p:ph type="body" sz="quarter" idx="46" hasCustomPrompt="1"/>
          </p:nvPr>
        </p:nvSpPr>
        <p:spPr>
          <a:xfrm>
            <a:off x="8797753" y="4991219"/>
            <a:ext cx="1472391" cy="252377"/>
          </a:xfrm>
          <a:prstGeom prst="rect">
            <a:avLst/>
          </a:prstGeom>
          <a:noFill/>
        </p:spPr>
        <p:txBody>
          <a:bodyPr wrap="none" lIns="0" tIns="0" rIns="0" bIns="0" rtlCol="0">
            <a:spAutoFit/>
          </a:bodyPr>
          <a:lstStyle>
            <a:lvl1pPr>
              <a:defRPr lang="en-AU" dirty="0">
                <a:solidFill>
                  <a:schemeClr val="bg1"/>
                </a:solidFill>
                <a:latin typeface="+mn-lt"/>
              </a:defRPr>
            </a:lvl1pPr>
          </a:lstStyle>
          <a:p>
            <a:r>
              <a:rPr lang="en-US" dirty="0">
                <a:solidFill>
                  <a:schemeClr val="bg1"/>
                </a:solidFill>
                <a:latin typeface="Gotham Medium" panose="02000604030000020004" pitchFamily="50" charset="0"/>
              </a:rPr>
              <a:t>Lorem ipsum </a:t>
            </a:r>
          </a:p>
        </p:txBody>
      </p:sp>
      <p:pic>
        <p:nvPicPr>
          <p:cNvPr id="51" name="Picture 50">
            <a:extLst>
              <a:ext uri="{FF2B5EF4-FFF2-40B4-BE49-F238E27FC236}">
                <a16:creationId xmlns:a16="http://schemas.microsoft.com/office/drawing/2014/main" id="{D7182E29-C7AC-013C-C6C7-4BBA4EF833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5600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2" name="Footer Placeholder 1">
            <a:extLst>
              <a:ext uri="{FF2B5EF4-FFF2-40B4-BE49-F238E27FC236}">
                <a16:creationId xmlns:a16="http://schemas.microsoft.com/office/drawing/2014/main" id="{8F016725-1C5D-4F6E-900B-3580ED1B4E08}"/>
              </a:ext>
            </a:extLst>
          </p:cNvPr>
          <p:cNvSpPr>
            <a:spLocks noGrp="1"/>
          </p:cNvSpPr>
          <p:nvPr>
            <p:ph type="ftr" sz="quarter" idx="10"/>
          </p:nvPr>
        </p:nvSpPr>
        <p:spPr/>
        <p:txBody>
          <a:bodyPr/>
          <a:lstStyle/>
          <a:p>
            <a:endParaRPr lang="en-AU" dirty="0"/>
          </a:p>
        </p:txBody>
      </p:sp>
      <p:sp>
        <p:nvSpPr>
          <p:cNvPr id="5" name="Slide Number Placeholder 4">
            <a:extLst>
              <a:ext uri="{FF2B5EF4-FFF2-40B4-BE49-F238E27FC236}">
                <a16:creationId xmlns:a16="http://schemas.microsoft.com/office/drawing/2014/main" id="{217FE64C-392C-4148-996C-A5BCCCAC7BD2}"/>
              </a:ext>
            </a:extLst>
          </p:cNvPr>
          <p:cNvSpPr>
            <a:spLocks noGrp="1"/>
          </p:cNvSpPr>
          <p:nvPr>
            <p:ph type="sldNum" sz="quarter" idx="11"/>
          </p:nvPr>
        </p:nvSpPr>
        <p:spPr/>
        <p:txBody>
          <a:bodyPr/>
          <a:lstStyle/>
          <a:p>
            <a:fld id="{E917DE0E-AFB1-41FD-BC35-27DB61CA125F}" type="slidenum">
              <a:rPr lang="en-AU" smtClean="0"/>
              <a:pPr/>
              <a:t>‹#›</a:t>
            </a:fld>
            <a:endParaRPr lang="en-AU" dirty="0"/>
          </a:p>
        </p:txBody>
      </p:sp>
      <p:pic>
        <p:nvPicPr>
          <p:cNvPr id="6" name="Picture 5">
            <a:extLst>
              <a:ext uri="{FF2B5EF4-FFF2-40B4-BE49-F238E27FC236}">
                <a16:creationId xmlns:a16="http://schemas.microsoft.com/office/drawing/2014/main" id="{7103EC6B-DCAC-6CBC-8ED2-C5FC949EF8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228684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EC83-EDC5-9EB6-6EEC-206A3B4AE10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F65142F-FBBB-E52A-1F2D-6A9A39A4B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D2DBF13-1843-B7A4-091B-5BE85DBA55F0}"/>
              </a:ext>
            </a:extLst>
          </p:cNvPr>
          <p:cNvSpPr>
            <a:spLocks noGrp="1"/>
          </p:cNvSpPr>
          <p:nvPr>
            <p:ph type="dt" sz="half" idx="10"/>
          </p:nvPr>
        </p:nvSpPr>
        <p:spPr/>
        <p:txBody>
          <a:bodyPr/>
          <a:lstStyle/>
          <a:p>
            <a:fld id="{F3D26787-E1D9-45DD-807D-E6C81FBA93FB}" type="datetimeFigureOut">
              <a:rPr lang="en-AU" smtClean="0"/>
              <a:t>17/11/2023</a:t>
            </a:fld>
            <a:endParaRPr lang="en-AU"/>
          </a:p>
        </p:txBody>
      </p:sp>
      <p:sp>
        <p:nvSpPr>
          <p:cNvPr id="5" name="Footer Placeholder 4">
            <a:extLst>
              <a:ext uri="{FF2B5EF4-FFF2-40B4-BE49-F238E27FC236}">
                <a16:creationId xmlns:a16="http://schemas.microsoft.com/office/drawing/2014/main" id="{F3D99AFD-62C8-0CB3-40B6-FE24643079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BE35255-6C88-AB61-40C1-ADFDF45D17EB}"/>
              </a:ext>
            </a:extLst>
          </p:cNvPr>
          <p:cNvSpPr>
            <a:spLocks noGrp="1"/>
          </p:cNvSpPr>
          <p:nvPr>
            <p:ph type="sldNum" sz="quarter" idx="12"/>
          </p:nvPr>
        </p:nvSpPr>
        <p:spPr/>
        <p:txBody>
          <a:bodyPr/>
          <a:lstStyle/>
          <a:p>
            <a:fld id="{EDBF34AA-0BBA-41E5-A873-86D74A1B2D96}" type="slidenum">
              <a:rPr lang="en-AU" smtClean="0"/>
              <a:t>‹#›</a:t>
            </a:fld>
            <a:endParaRPr lang="en-AU"/>
          </a:p>
        </p:txBody>
      </p:sp>
    </p:spTree>
    <p:extLst>
      <p:ext uri="{BB962C8B-B14F-4D97-AF65-F5344CB8AC3E}">
        <p14:creationId xmlns:p14="http://schemas.microsoft.com/office/powerpoint/2010/main" val="229984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ntents 2">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4CEE259B-5A66-48E0-9302-42413213AC23}"/>
              </a:ext>
            </a:extLst>
          </p:cNvPr>
          <p:cNvSpPr/>
          <p:nvPr userDrawn="1"/>
        </p:nvSpPr>
        <p:spPr>
          <a:xfrm>
            <a:off x="0" y="1"/>
            <a:ext cx="50504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44C178-F6DC-4C1C-8A0F-8DAECF5E36F8}"/>
              </a:ext>
            </a:extLst>
          </p:cNvPr>
          <p:cNvSpPr>
            <a:spLocks noGrp="1"/>
          </p:cNvSpPr>
          <p:nvPr>
            <p:ph type="title" hasCustomPrompt="1"/>
          </p:nvPr>
        </p:nvSpPr>
        <p:spPr>
          <a:xfrm>
            <a:off x="695325" y="763200"/>
            <a:ext cx="3384550" cy="664797"/>
          </a:xfrm>
        </p:spPr>
        <p:txBody>
          <a:bodyPr vert="horz" wrap="square" lIns="0" tIns="0" rIns="0" bIns="0" rtlCol="0" anchor="t">
            <a:spAutoFit/>
          </a:bodyPr>
          <a:lstStyle>
            <a:lvl1pPr>
              <a:defRPr lang="en-AU" sz="5400" spc="0" baseline="0" dirty="0">
                <a:solidFill>
                  <a:schemeClr val="accent1"/>
                </a:solidFill>
              </a:defRPr>
            </a:lvl1pPr>
          </a:lstStyle>
          <a:p>
            <a:pPr marL="12700" lvl="0">
              <a:lnSpc>
                <a:spcPct val="80000"/>
              </a:lnSpc>
              <a:spcBef>
                <a:spcPts val="100"/>
              </a:spcBef>
            </a:pPr>
            <a:r>
              <a:rPr lang="en-US" dirty="0"/>
              <a:t>Contents</a:t>
            </a:r>
          </a:p>
        </p:txBody>
      </p:sp>
      <p:sp>
        <p:nvSpPr>
          <p:cNvPr id="3" name="Footer Placeholder 2">
            <a:extLst>
              <a:ext uri="{FF2B5EF4-FFF2-40B4-BE49-F238E27FC236}">
                <a16:creationId xmlns:a16="http://schemas.microsoft.com/office/drawing/2014/main" id="{AA07A89A-CD46-42F0-9B36-FC3C3F995786}"/>
              </a:ext>
            </a:extLst>
          </p:cNvPr>
          <p:cNvSpPr>
            <a:spLocks noGrp="1"/>
          </p:cNvSpPr>
          <p:nvPr>
            <p:ph type="ftr" sz="quarter" idx="10"/>
          </p:nvPr>
        </p:nvSpPr>
        <p:spPr>
          <a:xfrm>
            <a:off x="695326" y="6526800"/>
            <a:ext cx="3360109" cy="144000"/>
          </a:xfrm>
        </p:spPr>
        <p:txBody>
          <a:bodyPr/>
          <a:lstStyle>
            <a:lvl1pPr>
              <a:defRPr>
                <a:solidFill>
                  <a:schemeClr val="tx1"/>
                </a:solidFill>
              </a:defRPr>
            </a:lvl1pPr>
          </a:lstStyle>
          <a:p>
            <a:endParaRPr lang="en-AU" dirty="0"/>
          </a:p>
        </p:txBody>
      </p:sp>
      <p:sp>
        <p:nvSpPr>
          <p:cNvPr id="4" name="Slide Number Placeholder 3">
            <a:extLst>
              <a:ext uri="{FF2B5EF4-FFF2-40B4-BE49-F238E27FC236}">
                <a16:creationId xmlns:a16="http://schemas.microsoft.com/office/drawing/2014/main" id="{B3A60075-4FD5-4917-9451-8EC631DECFE5}"/>
              </a:ext>
            </a:extLst>
          </p:cNvPr>
          <p:cNvSpPr>
            <a:spLocks noGrp="1"/>
          </p:cNvSpPr>
          <p:nvPr>
            <p:ph type="sldNum" sz="quarter" idx="11"/>
          </p:nvPr>
        </p:nvSpPr>
        <p:spPr>
          <a:xfrm>
            <a:off x="11208568" y="6526800"/>
            <a:ext cx="288032" cy="144000"/>
          </a:xfrm>
        </p:spPr>
        <p:txBody>
          <a:bodyPr/>
          <a:lstStyle>
            <a:lvl1pPr>
              <a:defRPr>
                <a:solidFill>
                  <a:schemeClr val="tx1"/>
                </a:solidFill>
              </a:defRPr>
            </a:lvl1pPr>
          </a:lstStyle>
          <a:p>
            <a:fld id="{E917DE0E-AFB1-41FD-BC35-27DB61CA125F}" type="slidenum">
              <a:rPr lang="en-AU" smtClean="0"/>
              <a:pPr/>
              <a:t>‹#›</a:t>
            </a:fld>
            <a:endParaRPr lang="en-AU" dirty="0"/>
          </a:p>
        </p:txBody>
      </p:sp>
      <p:sp>
        <p:nvSpPr>
          <p:cNvPr id="6" name="Table Placeholder 5">
            <a:extLst>
              <a:ext uri="{FF2B5EF4-FFF2-40B4-BE49-F238E27FC236}">
                <a16:creationId xmlns:a16="http://schemas.microsoft.com/office/drawing/2014/main" id="{1D5125DE-EAB9-47E1-BC95-9200E9193715}"/>
              </a:ext>
            </a:extLst>
          </p:cNvPr>
          <p:cNvSpPr>
            <a:spLocks noGrp="1"/>
          </p:cNvSpPr>
          <p:nvPr>
            <p:ph type="tbl" sz="quarter" idx="12"/>
          </p:nvPr>
        </p:nvSpPr>
        <p:spPr>
          <a:xfrm>
            <a:off x="6096000" y="1557338"/>
            <a:ext cx="5400675" cy="4751387"/>
          </a:xfrm>
          <a:prstGeom prst="rect">
            <a:avLst/>
          </a:prstGeom>
        </p:spPr>
        <p:txBody>
          <a:bodyPr/>
          <a:lstStyle/>
          <a:p>
            <a:r>
              <a:rPr lang="en-US" dirty="0"/>
              <a:t>Click icon to add table</a:t>
            </a:r>
            <a:endParaRPr lang="en-AU" dirty="0"/>
          </a:p>
        </p:txBody>
      </p:sp>
      <p:pic>
        <p:nvPicPr>
          <p:cNvPr id="8" name="Picture 7">
            <a:extLst>
              <a:ext uri="{FF2B5EF4-FFF2-40B4-BE49-F238E27FC236}">
                <a16:creationId xmlns:a16="http://schemas.microsoft.com/office/drawing/2014/main" id="{CC6BD600-58DD-3483-3A7A-7A4FC44325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126684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778" y="1557338"/>
            <a:ext cx="647613" cy="498598"/>
          </a:xfrm>
          <a:noFill/>
        </p:spPr>
        <p:txBody>
          <a:bodyPr wrap="none" lIns="0" tIns="0" rIns="0" bIns="0" rtlCol="0">
            <a:spAutoFit/>
          </a:bodyPr>
          <a:lstStyle>
            <a:lvl1pPr>
              <a:defRPr lang="en-AU" sz="3600" spc="0" baseline="0" dirty="0">
                <a:solidFill>
                  <a:schemeClr val="tx2"/>
                </a:solidFill>
                <a:latin typeface="Gotham Medium" panose="02000604030000020004" pitchFamily="50" charset="0"/>
                <a:ea typeface="+mn-ea"/>
                <a:cs typeface="+mn-cs"/>
              </a:defRPr>
            </a:lvl1pPr>
          </a:lstStyle>
          <a:p>
            <a:pPr marL="0" lvl="0" algn="r"/>
            <a:r>
              <a:rPr lang="en-US" dirty="0"/>
              <a:t>##</a:t>
            </a:r>
            <a:endParaRPr lang="en-AU" dirty="0"/>
          </a:p>
        </p:txBody>
      </p:sp>
      <p:sp>
        <p:nvSpPr>
          <p:cNvPr id="16" name="Freeform: Shape 15">
            <a:extLst>
              <a:ext uri="{FF2B5EF4-FFF2-40B4-BE49-F238E27FC236}">
                <a16:creationId xmlns:a16="http://schemas.microsoft.com/office/drawing/2014/main" id="{CF4EAA35-7624-467A-AA0C-E7DE247BC9C7}"/>
              </a:ext>
            </a:extLst>
          </p:cNvPr>
          <p:cNvSpPr/>
          <p:nvPr/>
        </p:nvSpPr>
        <p:spPr>
          <a:xfrm>
            <a:off x="-1" y="3748429"/>
            <a:ext cx="12200354" cy="3109571"/>
          </a:xfrm>
          <a:custGeom>
            <a:avLst/>
            <a:gdLst>
              <a:gd name="connsiteX0" fmla="*/ 0 w 12200354"/>
              <a:gd name="connsiteY0" fmla="*/ 203868 h 3109571"/>
              <a:gd name="connsiteX1" fmla="*/ 11945 w 12200354"/>
              <a:gd name="connsiteY1" fmla="*/ 427414 h 3109571"/>
              <a:gd name="connsiteX2" fmla="*/ 2547169 w 12200354"/>
              <a:gd name="connsiteY2" fmla="*/ 3109399 h 3109571"/>
              <a:gd name="connsiteX3" fmla="*/ 2707755 w 12200354"/>
              <a:gd name="connsiteY3" fmla="*/ 3109399 h 3109571"/>
              <a:gd name="connsiteX4" fmla="*/ 2707755 w 12200354"/>
              <a:gd name="connsiteY4" fmla="*/ 3109571 h 3109571"/>
              <a:gd name="connsiteX5" fmla="*/ 0 w 12200354"/>
              <a:gd name="connsiteY5" fmla="*/ 3109571 h 3109571"/>
              <a:gd name="connsiteX6" fmla="*/ 12199992 w 12200354"/>
              <a:gd name="connsiteY6" fmla="*/ 0 h 3109571"/>
              <a:gd name="connsiteX7" fmla="*/ 12200354 w 12200354"/>
              <a:gd name="connsiteY7" fmla="*/ 0 h 3109571"/>
              <a:gd name="connsiteX8" fmla="*/ 12200354 w 12200354"/>
              <a:gd name="connsiteY8" fmla="*/ 3109571 h 3109571"/>
              <a:gd name="connsiteX9" fmla="*/ 9492599 w 12200354"/>
              <a:gd name="connsiteY9" fmla="*/ 3109571 h 3109571"/>
              <a:gd name="connsiteX10" fmla="*/ 9492599 w 12200354"/>
              <a:gd name="connsiteY10" fmla="*/ 3109399 h 3109571"/>
              <a:gd name="connsiteX11" fmla="*/ 12199992 w 12200354"/>
              <a:gd name="connsiteY11" fmla="*/ 3109399 h 3109571"/>
              <a:gd name="connsiteX12" fmla="*/ 10882585 w 12200354"/>
              <a:gd name="connsiteY12" fmla="*/ 2689921 h 3109571"/>
              <a:gd name="connsiteX13" fmla="*/ 9954919 w 12200354"/>
              <a:gd name="connsiteY13" fmla="*/ 2853835 h 3109571"/>
              <a:gd name="connsiteX14" fmla="*/ 10955864 w 12200354"/>
              <a:gd name="connsiteY14" fmla="*/ 2008077 h 3109571"/>
              <a:gd name="connsiteX15" fmla="*/ 12199992 w 12200354"/>
              <a:gd name="connsiteY15" fmla="*/ 1975802 h 310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00354" h="3109571">
                <a:moveTo>
                  <a:pt x="0" y="203868"/>
                </a:moveTo>
                <a:lnTo>
                  <a:pt x="11945" y="427414"/>
                </a:lnTo>
                <a:cubicBezTo>
                  <a:pt x="134227" y="1577204"/>
                  <a:pt x="1155955" y="2686070"/>
                  <a:pt x="2547169" y="3109399"/>
                </a:cubicBezTo>
                <a:lnTo>
                  <a:pt x="2707755" y="3109399"/>
                </a:lnTo>
                <a:lnTo>
                  <a:pt x="2707755" y="3109571"/>
                </a:lnTo>
                <a:lnTo>
                  <a:pt x="0" y="3109571"/>
                </a:lnTo>
                <a:close/>
                <a:moveTo>
                  <a:pt x="12199992" y="0"/>
                </a:moveTo>
                <a:lnTo>
                  <a:pt x="12200354" y="0"/>
                </a:lnTo>
                <a:lnTo>
                  <a:pt x="12200354" y="3109571"/>
                </a:lnTo>
                <a:lnTo>
                  <a:pt x="9492599" y="3109571"/>
                </a:lnTo>
                <a:lnTo>
                  <a:pt x="9492599" y="3109399"/>
                </a:lnTo>
                <a:lnTo>
                  <a:pt x="12199992" y="3109399"/>
                </a:lnTo>
                <a:cubicBezTo>
                  <a:pt x="11894797" y="3067888"/>
                  <a:pt x="11363064" y="2835363"/>
                  <a:pt x="10882585" y="2689921"/>
                </a:cubicBezTo>
                <a:cubicBezTo>
                  <a:pt x="10337759" y="2524687"/>
                  <a:pt x="10216776" y="2633084"/>
                  <a:pt x="9954919" y="2853835"/>
                </a:cubicBezTo>
                <a:cubicBezTo>
                  <a:pt x="10012263" y="2785427"/>
                  <a:pt x="10640823" y="2173819"/>
                  <a:pt x="10955864" y="2008077"/>
                </a:cubicBezTo>
                <a:cubicBezTo>
                  <a:pt x="11572550" y="1683293"/>
                  <a:pt x="12159598" y="1961999"/>
                  <a:pt x="12199992" y="1975802"/>
                </a:cubicBezTo>
                <a:close/>
              </a:path>
            </a:pathLst>
          </a:custGeom>
          <a:gradFill>
            <a:gsLst>
              <a:gs pos="82000">
                <a:schemeClr val="accent1"/>
              </a:gs>
              <a:gs pos="0">
                <a:schemeClr val="accent2"/>
              </a:gs>
            </a:gsLst>
            <a:lin ang="16200000" scaled="1"/>
          </a:gradFill>
          <a:ln w="14480" cap="flat">
            <a:noFill/>
            <a:prstDash val="solid"/>
            <a:miter/>
          </a:ln>
        </p:spPr>
        <p:txBody>
          <a:bodyPr wrap="square" rtlCol="0" anchor="ctr">
            <a:noAutofit/>
          </a:bodyPr>
          <a:lstStyle/>
          <a:p>
            <a:endParaRPr lang="en-US" dirty="0"/>
          </a:p>
        </p:txBody>
      </p:sp>
      <p:sp>
        <p:nvSpPr>
          <p:cNvPr id="19" name="Text Placeholder 6">
            <a:extLst>
              <a:ext uri="{FF2B5EF4-FFF2-40B4-BE49-F238E27FC236}">
                <a16:creationId xmlns:a16="http://schemas.microsoft.com/office/drawing/2014/main" id="{CE23A13F-B496-456B-9B43-0A8D71E8485A}"/>
              </a:ext>
            </a:extLst>
          </p:cNvPr>
          <p:cNvSpPr>
            <a:spLocks noGrp="1"/>
          </p:cNvSpPr>
          <p:nvPr>
            <p:ph type="body" sz="quarter" idx="10" hasCustomPrompt="1"/>
          </p:nvPr>
        </p:nvSpPr>
        <p:spPr>
          <a:xfrm>
            <a:off x="2798490" y="2060848"/>
            <a:ext cx="2804901" cy="1495794"/>
          </a:xfrm>
          <a:prstGeom prst="rect">
            <a:avLst/>
          </a:prstGeom>
          <a:noFill/>
        </p:spPr>
        <p:txBody>
          <a:bodyPr wrap="square" lIns="0" tIns="0" rIns="0" bIns="0" rtlCol="0">
            <a:spAutoFit/>
          </a:bodyPr>
          <a:lstStyle>
            <a:lvl1pPr algn="r">
              <a:lnSpc>
                <a:spcPct val="80000"/>
              </a:lnSpc>
              <a:spcBef>
                <a:spcPts val="0"/>
              </a:spcBef>
              <a:spcAft>
                <a:spcPts val="0"/>
              </a:spcAft>
              <a:defRPr lang="en-US" sz="5400" b="0" spc="0" baseline="0" dirty="0" smtClean="0">
                <a:latin typeface="+mj-lt"/>
              </a:defRPr>
            </a:lvl1pPr>
          </a:lstStyle>
          <a:p>
            <a:pPr lvl="0" algn="r">
              <a:lnSpc>
                <a:spcPct val="90000"/>
              </a:lnSpc>
            </a:pPr>
            <a:r>
              <a:rPr lang="en-US" dirty="0"/>
              <a:t>Divider slide</a:t>
            </a:r>
          </a:p>
        </p:txBody>
      </p:sp>
      <p:cxnSp>
        <p:nvCxnSpPr>
          <p:cNvPr id="20" name="Straight Connector 19">
            <a:extLst>
              <a:ext uri="{FF2B5EF4-FFF2-40B4-BE49-F238E27FC236}">
                <a16:creationId xmlns:a16="http://schemas.microsoft.com/office/drawing/2014/main" id="{192B8BD1-AB9B-4185-BA75-587A559ADF7D}"/>
              </a:ext>
            </a:extLst>
          </p:cNvPr>
          <p:cNvCxnSpPr>
            <a:cxnSpLocks/>
          </p:cNvCxnSpPr>
          <p:nvPr userDrawn="1"/>
        </p:nvCxnSpPr>
        <p:spPr>
          <a:xfrm>
            <a:off x="5903913" y="1541934"/>
            <a:ext cx="0" cy="3960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1">
            <a:extLst>
              <a:ext uri="{FF2B5EF4-FFF2-40B4-BE49-F238E27FC236}">
                <a16:creationId xmlns:a16="http://schemas.microsoft.com/office/drawing/2014/main" id="{64075AFB-4FF9-45DE-BEAC-0FE3DB14EFB1}"/>
              </a:ext>
            </a:extLst>
          </p:cNvPr>
          <p:cNvSpPr>
            <a:spLocks noGrp="1"/>
          </p:cNvSpPr>
          <p:nvPr>
            <p:ph type="body" sz="quarter" idx="13" hasCustomPrompt="1"/>
          </p:nvPr>
        </p:nvSpPr>
        <p:spPr>
          <a:xfrm>
            <a:off x="6127998" y="4209712"/>
            <a:ext cx="2102991" cy="1292662"/>
          </a:xfrm>
          <a:noFill/>
        </p:spPr>
        <p:txBody>
          <a:bodyPr wrap="square" lIns="0" tIns="0" rIns="0" bIns="0" rtlCol="0" anchor="b" anchorCtr="0">
            <a:spAutoFit/>
          </a:bodyPr>
          <a:lstStyle>
            <a:lvl1pPr>
              <a:lnSpc>
                <a:spcPct val="100000"/>
              </a:lnSpc>
              <a:defRPr lang="en-US" sz="1400" b="0" spc="0" baseline="0" smtClean="0"/>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pic>
        <p:nvPicPr>
          <p:cNvPr id="8" name="Picture 7">
            <a:extLst>
              <a:ext uri="{FF2B5EF4-FFF2-40B4-BE49-F238E27FC236}">
                <a16:creationId xmlns:a16="http://schemas.microsoft.com/office/drawing/2014/main" id="{36C9908F-0A19-72D8-626A-E820312739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gradFill>
          <a:gsLst>
            <a:gs pos="82000">
              <a:schemeClr val="accent1"/>
            </a:gs>
            <a:gs pos="0">
              <a:schemeClr val="accent2"/>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9576" y="1705365"/>
            <a:ext cx="628377" cy="609398"/>
          </a:xfrm>
          <a:noFill/>
        </p:spPr>
        <p:txBody>
          <a:bodyPr wrap="none" lIns="0" tIns="0" rIns="0" bIns="0" rtlCol="0">
            <a:spAutoFit/>
          </a:bodyPr>
          <a:lstStyle>
            <a:lvl1pPr>
              <a:defRPr lang="en-AU" sz="4400" spc="0" baseline="0" dirty="0">
                <a:solidFill>
                  <a:schemeClr val="bg1">
                    <a:alpha val="54000"/>
                  </a:schemeClr>
                </a:solidFill>
                <a:latin typeface="+mn-lt"/>
                <a:ea typeface="+mn-ea"/>
                <a:cs typeface="+mn-cs"/>
              </a:defRPr>
            </a:lvl1pPr>
          </a:lstStyle>
          <a:p>
            <a:pPr marL="0" lvl="0"/>
            <a:r>
              <a:rPr lang="en-US" dirty="0"/>
              <a:t>##</a:t>
            </a:r>
            <a:endParaRPr lang="en-AU" dirty="0"/>
          </a:p>
        </p:txBody>
      </p:sp>
      <p:sp>
        <p:nvSpPr>
          <p:cNvPr id="7" name="Text Placeholder 6"/>
          <p:cNvSpPr>
            <a:spLocks noGrp="1"/>
          </p:cNvSpPr>
          <p:nvPr>
            <p:ph type="body" sz="quarter" idx="10" hasCustomPrompt="1"/>
          </p:nvPr>
        </p:nvSpPr>
        <p:spPr>
          <a:xfrm>
            <a:off x="2295736" y="2407097"/>
            <a:ext cx="7632171" cy="1030539"/>
          </a:xfrm>
          <a:prstGeom prst="rect">
            <a:avLst/>
          </a:prstGeom>
          <a:noFill/>
        </p:spPr>
        <p:txBody>
          <a:bodyPr wrap="square" lIns="0" tIns="0" rIns="0" bIns="0" rtlCol="0">
            <a:spAutoFit/>
          </a:bodyPr>
          <a:lstStyle>
            <a:lvl1pPr>
              <a:defRPr lang="en-US" sz="6600" b="0" spc="0" baseline="0" dirty="0">
                <a:solidFill>
                  <a:schemeClr val="bg1"/>
                </a:solidFill>
                <a:latin typeface="+mn-lt"/>
              </a:defRPr>
            </a:lvl1pPr>
          </a:lstStyle>
          <a:p>
            <a:pPr lvl="0"/>
            <a:r>
              <a:rPr lang="en-US" dirty="0"/>
              <a:t>Divider slide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grpSp>
        <p:nvGrpSpPr>
          <p:cNvPr id="13" name="Group 12">
            <a:extLst>
              <a:ext uri="{FF2B5EF4-FFF2-40B4-BE49-F238E27FC236}">
                <a16:creationId xmlns:a16="http://schemas.microsoft.com/office/drawing/2014/main" id="{7DF7CB7E-3B6B-4D2E-86A1-641B43A0A14C}"/>
              </a:ext>
            </a:extLst>
          </p:cNvPr>
          <p:cNvGrpSpPr/>
          <p:nvPr userDrawn="1"/>
        </p:nvGrpSpPr>
        <p:grpSpPr>
          <a:xfrm>
            <a:off x="0" y="3748429"/>
            <a:ext cx="12200354" cy="3109571"/>
            <a:chOff x="0" y="2420888"/>
            <a:chExt cx="17408940" cy="4437112"/>
          </a:xfrm>
          <a:solidFill>
            <a:srgbClr val="FFFFFF"/>
          </a:solidFill>
        </p:grpSpPr>
        <p:sp>
          <p:nvSpPr>
            <p:cNvPr id="14" name="Freeform: Shape 13">
              <a:extLst>
                <a:ext uri="{FF2B5EF4-FFF2-40B4-BE49-F238E27FC236}">
                  <a16:creationId xmlns:a16="http://schemas.microsoft.com/office/drawing/2014/main" id="{76E0EACE-D844-41BE-AB6F-4F5D1E92ADE8}"/>
                </a:ext>
              </a:extLst>
            </p:cNvPr>
            <p:cNvSpPr/>
            <p:nvPr/>
          </p:nvSpPr>
          <p:spPr>
            <a:xfrm>
              <a:off x="13545188" y="2420888"/>
              <a:ext cx="3863752" cy="4437112"/>
            </a:xfrm>
            <a:custGeom>
              <a:avLst/>
              <a:gdLst>
                <a:gd name="connsiteX0" fmla="*/ 3863236 w 3863752"/>
                <a:gd name="connsiteY0" fmla="*/ 0 h 4437112"/>
                <a:gd name="connsiteX1" fmla="*/ 3863752 w 3863752"/>
                <a:gd name="connsiteY1" fmla="*/ 0 h 4437112"/>
                <a:gd name="connsiteX2" fmla="*/ 3863752 w 3863752"/>
                <a:gd name="connsiteY2" fmla="*/ 4437112 h 4437112"/>
                <a:gd name="connsiteX3" fmla="*/ 0 w 3863752"/>
                <a:gd name="connsiteY3" fmla="*/ 4437112 h 4437112"/>
                <a:gd name="connsiteX4" fmla="*/ 0 w 3863752"/>
                <a:gd name="connsiteY4" fmla="*/ 4436866 h 4437112"/>
                <a:gd name="connsiteX5" fmla="*/ 3863236 w 3863752"/>
                <a:gd name="connsiteY5" fmla="*/ 4436866 h 4437112"/>
                <a:gd name="connsiteX6" fmla="*/ 1983400 w 3863752"/>
                <a:gd name="connsiteY6" fmla="*/ 3838304 h 4437112"/>
                <a:gd name="connsiteX7" fmla="*/ 659694 w 3863752"/>
                <a:gd name="connsiteY7" fmla="*/ 4072197 h 4437112"/>
                <a:gd name="connsiteX8" fmla="*/ 2087964 w 3863752"/>
                <a:gd name="connsiteY8" fmla="*/ 2865367 h 4437112"/>
                <a:gd name="connsiteX9" fmla="*/ 3863236 w 3863752"/>
                <a:gd name="connsiteY9" fmla="*/ 2819313 h 4437112"/>
                <a:gd name="connsiteX10" fmla="*/ 3863236 w 3863752"/>
                <a:gd name="connsiteY10" fmla="*/ 0 h 443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3752" h="4437112">
                  <a:moveTo>
                    <a:pt x="3863236" y="0"/>
                  </a:moveTo>
                  <a:lnTo>
                    <a:pt x="3863752" y="0"/>
                  </a:lnTo>
                  <a:lnTo>
                    <a:pt x="3863752" y="4437112"/>
                  </a:lnTo>
                  <a:lnTo>
                    <a:pt x="0" y="4437112"/>
                  </a:lnTo>
                  <a:lnTo>
                    <a:pt x="0" y="4436866"/>
                  </a:lnTo>
                  <a:lnTo>
                    <a:pt x="3863236" y="4436866"/>
                  </a:lnTo>
                  <a:cubicBezTo>
                    <a:pt x="3427746" y="4377634"/>
                    <a:pt x="2669005" y="4045839"/>
                    <a:pt x="1983400" y="3838304"/>
                  </a:cubicBezTo>
                  <a:cubicBezTo>
                    <a:pt x="1205976" y="3602529"/>
                    <a:pt x="1033343" y="3757202"/>
                    <a:pt x="659694" y="4072197"/>
                  </a:cubicBezTo>
                  <a:cubicBezTo>
                    <a:pt x="741520" y="3974584"/>
                    <a:pt x="1638425" y="3101867"/>
                    <a:pt x="2087964" y="2865367"/>
                  </a:cubicBezTo>
                  <a:cubicBezTo>
                    <a:pt x="2967925" y="2401926"/>
                    <a:pt x="3805596" y="2799617"/>
                    <a:pt x="3863236" y="2819313"/>
                  </a:cubicBezTo>
                  <a:lnTo>
                    <a:pt x="3863236" y="0"/>
                  </a:lnTo>
                  <a:close/>
                </a:path>
              </a:pathLst>
            </a:custGeom>
            <a:grpFill/>
            <a:ln w="1448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FD26C57F-8D87-4F49-981A-49DD5DA143F0}"/>
                </a:ext>
              </a:extLst>
            </p:cNvPr>
            <p:cNvSpPr/>
            <p:nvPr/>
          </p:nvSpPr>
          <p:spPr>
            <a:xfrm>
              <a:off x="0" y="2711792"/>
              <a:ext cx="3863752" cy="4146208"/>
            </a:xfrm>
            <a:custGeom>
              <a:avLst/>
              <a:gdLst>
                <a:gd name="connsiteX0" fmla="*/ 0 w 3863752"/>
                <a:gd name="connsiteY0" fmla="*/ 0 h 4146208"/>
                <a:gd name="connsiteX1" fmla="*/ 17045 w 3863752"/>
                <a:gd name="connsiteY1" fmla="*/ 318982 h 4146208"/>
                <a:gd name="connsiteX2" fmla="*/ 3634608 w 3863752"/>
                <a:gd name="connsiteY2" fmla="*/ 4145962 h 4146208"/>
                <a:gd name="connsiteX3" fmla="*/ 3863752 w 3863752"/>
                <a:gd name="connsiteY3" fmla="*/ 4145962 h 4146208"/>
                <a:gd name="connsiteX4" fmla="*/ 3863752 w 3863752"/>
                <a:gd name="connsiteY4" fmla="*/ 4146208 h 4146208"/>
                <a:gd name="connsiteX5" fmla="*/ 0 w 3863752"/>
                <a:gd name="connsiteY5" fmla="*/ 4146208 h 414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63752" h="4146208">
                  <a:moveTo>
                    <a:pt x="0" y="0"/>
                  </a:moveTo>
                  <a:lnTo>
                    <a:pt x="17045" y="318982"/>
                  </a:lnTo>
                  <a:cubicBezTo>
                    <a:pt x="191531" y="1959641"/>
                    <a:pt x="1649456" y="3541906"/>
                    <a:pt x="3634608" y="4145962"/>
                  </a:cubicBezTo>
                  <a:lnTo>
                    <a:pt x="3863752" y="4145962"/>
                  </a:lnTo>
                  <a:lnTo>
                    <a:pt x="3863752" y="4146208"/>
                  </a:lnTo>
                  <a:lnTo>
                    <a:pt x="0" y="41462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9" name="Picture 8">
            <a:extLst>
              <a:ext uri="{FF2B5EF4-FFF2-40B4-BE49-F238E27FC236}">
                <a16:creationId xmlns:a16="http://schemas.microsoft.com/office/drawing/2014/main" id="{14A434C0-E4FD-1B3E-2128-9DA333B45C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000" y="360000"/>
            <a:ext cx="1512000" cy="396444"/>
          </a:xfrm>
          <a:prstGeom prst="rect">
            <a:avLst/>
          </a:prstGeom>
        </p:spPr>
      </p:pic>
    </p:spTree>
    <p:extLst>
      <p:ext uri="{BB962C8B-B14F-4D97-AF65-F5344CB8AC3E}">
        <p14:creationId xmlns:p14="http://schemas.microsoft.com/office/powerpoint/2010/main" val="42751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3CC0AC9-AFD2-411F-B1BC-50BB961832D9}"/>
              </a:ext>
            </a:extLst>
          </p:cNvPr>
          <p:cNvSpPr>
            <a:spLocks noGrp="1"/>
          </p:cNvSpPr>
          <p:nvPr>
            <p:ph type="body" sz="quarter" idx="24" hasCustomPrompt="1"/>
          </p:nvPr>
        </p:nvSpPr>
        <p:spPr>
          <a:xfrm flipV="1">
            <a:off x="8103037" y="245"/>
            <a:ext cx="4088963" cy="6857508"/>
          </a:xfrm>
          <a:custGeom>
            <a:avLst/>
            <a:gdLst>
              <a:gd name="connsiteX0" fmla="*/ 0 w 4088963"/>
              <a:gd name="connsiteY0" fmla="*/ 6857508 h 6857508"/>
              <a:gd name="connsiteX1" fmla="*/ 4082466 w 4088963"/>
              <a:gd name="connsiteY1" fmla="*/ 6857508 h 6857508"/>
              <a:gd name="connsiteX2" fmla="*/ 4082466 w 4088963"/>
              <a:gd name="connsiteY2" fmla="*/ 6844756 h 6857508"/>
              <a:gd name="connsiteX3" fmla="*/ 4088963 w 4088963"/>
              <a:gd name="connsiteY3" fmla="*/ 6844756 h 6857508"/>
              <a:gd name="connsiteX4" fmla="*/ 4088963 w 4088963"/>
              <a:gd name="connsiteY4" fmla="*/ 5223397 h 6857508"/>
              <a:gd name="connsiteX5" fmla="*/ 4082466 w 4088963"/>
              <a:gd name="connsiteY5" fmla="*/ 5223397 h 6857508"/>
              <a:gd name="connsiteX6" fmla="*/ 4082466 w 4088963"/>
              <a:gd name="connsiteY6" fmla="*/ 0 h 6857508"/>
              <a:gd name="connsiteX7" fmla="*/ 0 w 4088963"/>
              <a:gd name="connsiteY7" fmla="*/ 0 h 685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963" h="6857508">
                <a:moveTo>
                  <a:pt x="0" y="6857508"/>
                </a:moveTo>
                <a:lnTo>
                  <a:pt x="4082466" y="6857508"/>
                </a:lnTo>
                <a:lnTo>
                  <a:pt x="4082466" y="6844756"/>
                </a:lnTo>
                <a:lnTo>
                  <a:pt x="4088963" y="6844756"/>
                </a:lnTo>
                <a:lnTo>
                  <a:pt x="4088963" y="5223397"/>
                </a:lnTo>
                <a:lnTo>
                  <a:pt x="4082466" y="5223397"/>
                </a:lnTo>
                <a:lnTo>
                  <a:pt x="4082466" y="0"/>
                </a:lnTo>
                <a:lnTo>
                  <a:pt x="0" y="0"/>
                </a:lnTo>
                <a:close/>
              </a:path>
            </a:pathLst>
          </a:custGeom>
          <a:gradFill flip="none" rotWithShape="1">
            <a:gsLst>
              <a:gs pos="100000">
                <a:schemeClr val="accent1">
                  <a:alpha val="79000"/>
                </a:schemeClr>
              </a:gs>
              <a:gs pos="50000">
                <a:schemeClr val="tx1">
                  <a:alpha val="0"/>
                </a:schemeClr>
              </a:gs>
            </a:gsLst>
            <a:lin ang="1800000" scaled="0"/>
            <a:tileRect/>
          </a:gradFill>
          <a:ln w="14480" cap="flat">
            <a:noFill/>
            <a:prstDash val="solid"/>
            <a:miter/>
          </a:ln>
        </p:spPr>
        <p:txBody>
          <a:bodyPr wrap="square" rtlCol="0" anchor="ctr">
            <a:noAutofit/>
          </a:bodyPr>
          <a:lstStyle>
            <a:lvl1pPr>
              <a:defRPr lang="en-AU" sz="1800" dirty="0">
                <a:solidFill>
                  <a:schemeClr val="tx1"/>
                </a:solidFill>
              </a:defRPr>
            </a:lvl1pPr>
          </a:lstStyle>
          <a:p>
            <a:pPr lvl="0"/>
            <a:r>
              <a:rPr lang="en-US" dirty="0"/>
              <a:t> </a:t>
            </a:r>
            <a:endParaRPr lang="en-AU" dirty="0"/>
          </a:p>
        </p:txBody>
      </p:sp>
      <p:sp>
        <p:nvSpPr>
          <p:cNvPr id="23" name="Picture Placeholder 22">
            <a:extLst>
              <a:ext uri="{FF2B5EF4-FFF2-40B4-BE49-F238E27FC236}">
                <a16:creationId xmlns:a16="http://schemas.microsoft.com/office/drawing/2014/main" id="{7FE73925-D253-41CC-91DA-DAB6819CFC55}"/>
              </a:ext>
            </a:extLst>
          </p:cNvPr>
          <p:cNvSpPr>
            <a:spLocks noGrp="1"/>
          </p:cNvSpPr>
          <p:nvPr>
            <p:ph type="pic" sz="quarter" idx="10" hasCustomPrompt="1"/>
          </p:nvPr>
        </p:nvSpPr>
        <p:spPr>
          <a:xfrm>
            <a:off x="0" y="-1"/>
            <a:ext cx="12192000" cy="6858000"/>
          </a:xfrm>
          <a:prstGeom prst="rect">
            <a:avLst/>
          </a:prstGeom>
          <a:solidFill>
            <a:schemeClr val="bg1">
              <a:lumMod val="95000"/>
            </a:schemeClr>
          </a:solidFill>
        </p:spPr>
        <p:txBody>
          <a:bodyPr wrap="square" anchor="ctr" anchorCtr="0">
            <a:noAutofit/>
          </a:bodyPr>
          <a:lstStyle>
            <a:lvl1pPr algn="ctr">
              <a:defRPr/>
            </a:lvl1pPr>
          </a:lstStyle>
          <a:p>
            <a:r>
              <a:rPr lang="en-AU" dirty="0"/>
              <a:t>Insert image and send to back</a:t>
            </a:r>
          </a:p>
        </p:txBody>
      </p:sp>
      <p:sp>
        <p:nvSpPr>
          <p:cNvPr id="24" name="Text Placeholder 23">
            <a:extLst>
              <a:ext uri="{FF2B5EF4-FFF2-40B4-BE49-F238E27FC236}">
                <a16:creationId xmlns:a16="http://schemas.microsoft.com/office/drawing/2014/main" id="{BF9620DD-FE5D-4D87-AC0F-D597D310D054}"/>
              </a:ext>
            </a:extLst>
          </p:cNvPr>
          <p:cNvSpPr>
            <a:spLocks noGrp="1"/>
          </p:cNvSpPr>
          <p:nvPr>
            <p:ph type="body" sz="quarter" idx="14" hasCustomPrompt="1"/>
          </p:nvPr>
        </p:nvSpPr>
        <p:spPr>
          <a:xfrm>
            <a:off x="407368" y="0"/>
            <a:ext cx="4045952" cy="5962455"/>
          </a:xfrm>
          <a:custGeom>
            <a:avLst/>
            <a:gdLst>
              <a:gd name="connsiteX0" fmla="*/ 0 w 4045952"/>
              <a:gd name="connsiteY0" fmla="*/ 0 h 5962455"/>
              <a:gd name="connsiteX1" fmla="*/ 4045952 w 4045952"/>
              <a:gd name="connsiteY1" fmla="*/ 0 h 5962455"/>
              <a:gd name="connsiteX2" fmla="*/ 4045952 w 4045952"/>
              <a:gd name="connsiteY2" fmla="*/ 5962455 h 5962455"/>
              <a:gd name="connsiteX3" fmla="*/ 1276084 w 4045952"/>
              <a:gd name="connsiteY3" fmla="*/ 5962455 h 5962455"/>
              <a:gd name="connsiteX4" fmla="*/ 1276084 w 4045952"/>
              <a:gd name="connsiteY4" fmla="*/ 5962374 h 5962455"/>
              <a:gd name="connsiteX5" fmla="*/ 1200404 w 4045952"/>
              <a:gd name="connsiteY5" fmla="*/ 5962374 h 5962455"/>
              <a:gd name="connsiteX6" fmla="*/ 5630 w 4045952"/>
              <a:gd name="connsiteY6" fmla="*/ 4698435 h 5962455"/>
              <a:gd name="connsiteX7" fmla="*/ 0 w 4045952"/>
              <a:gd name="connsiteY7" fmla="*/ 4593084 h 596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5952" h="5962455">
                <a:moveTo>
                  <a:pt x="0" y="0"/>
                </a:moveTo>
                <a:lnTo>
                  <a:pt x="4045952" y="0"/>
                </a:lnTo>
                <a:lnTo>
                  <a:pt x="4045952" y="5962455"/>
                </a:lnTo>
                <a:lnTo>
                  <a:pt x="1276084" y="5962455"/>
                </a:lnTo>
                <a:lnTo>
                  <a:pt x="1276084" y="5962374"/>
                </a:lnTo>
                <a:lnTo>
                  <a:pt x="1200404" y="5962374"/>
                </a:lnTo>
                <a:cubicBezTo>
                  <a:pt x="544767" y="5762872"/>
                  <a:pt x="63257" y="5240297"/>
                  <a:pt x="5630" y="4698435"/>
                </a:cubicBezTo>
                <a:lnTo>
                  <a:pt x="0" y="459308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smtClean="0">
                <a:solidFill>
                  <a:schemeClr val="lt1"/>
                </a:solidFill>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AU" sz="1800">
                <a:solidFill>
                  <a:schemeClr val="lt1"/>
                </a:solidFill>
              </a:defRPr>
            </a:lvl5pPr>
          </a:lstStyle>
          <a:p>
            <a:pPr lvl="0" algn="ctr"/>
            <a:r>
              <a:rPr lang="en-US" dirty="0"/>
              <a:t> </a:t>
            </a:r>
            <a:endParaRPr lang="en-AU" dirty="0"/>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lvl1pPr>
              <a:defRPr>
                <a:solidFill>
                  <a:schemeClr val="bg1"/>
                </a:solidFill>
              </a:defRPr>
            </a:lvl1pPr>
          </a:lstStyle>
          <a:p>
            <a:endParaRPr lang="en-AU" dirty="0"/>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lvl1pPr>
              <a:defRPr>
                <a:solidFill>
                  <a:schemeClr val="bg1"/>
                </a:solidFill>
              </a:defRPr>
            </a:lvl1pPr>
          </a:lstStyle>
          <a:p>
            <a:fld id="{E917DE0E-AFB1-41FD-BC35-27DB61CA125F}" type="slidenum">
              <a:rPr lang="en-AU" smtClean="0"/>
              <a:pPr/>
              <a:t>‹#›</a:t>
            </a:fld>
            <a:endParaRPr lang="en-AU" dirty="0"/>
          </a:p>
        </p:txBody>
      </p:sp>
      <p:sp>
        <p:nvSpPr>
          <p:cNvPr id="25" name="Title 1">
            <a:extLst>
              <a:ext uri="{FF2B5EF4-FFF2-40B4-BE49-F238E27FC236}">
                <a16:creationId xmlns:a16="http://schemas.microsoft.com/office/drawing/2014/main" id="{C94CA15D-2F52-4803-BDAE-1E7449D1A8A5}"/>
              </a:ext>
            </a:extLst>
          </p:cNvPr>
          <p:cNvSpPr>
            <a:spLocks noGrp="1"/>
          </p:cNvSpPr>
          <p:nvPr>
            <p:ph type="title" hasCustomPrompt="1"/>
          </p:nvPr>
        </p:nvSpPr>
        <p:spPr>
          <a:xfrm>
            <a:off x="1127448" y="1557338"/>
            <a:ext cx="512961" cy="498598"/>
          </a:xfrm>
          <a:noFill/>
        </p:spPr>
        <p:txBody>
          <a:bodyPr wrap="none" lIns="0" tIns="0" rIns="0" bIns="0" rtlCol="0">
            <a:spAutoFit/>
          </a:bodyPr>
          <a:lstStyle>
            <a:lvl1pPr>
              <a:defRPr lang="en-AU" sz="3600" spc="0" baseline="0" dirty="0">
                <a:solidFill>
                  <a:schemeClr val="bg1"/>
                </a:solidFill>
                <a:latin typeface="+mn-lt"/>
                <a:ea typeface="+mn-ea"/>
                <a:cs typeface="+mn-cs"/>
              </a:defRPr>
            </a:lvl1pPr>
          </a:lstStyle>
          <a:p>
            <a:pPr marL="0" lvl="0" algn="r"/>
            <a:r>
              <a:rPr lang="en-US" dirty="0"/>
              <a:t>##</a:t>
            </a:r>
            <a:endParaRPr lang="en-AU" dirty="0"/>
          </a:p>
        </p:txBody>
      </p:sp>
      <p:sp>
        <p:nvSpPr>
          <p:cNvPr id="26" name="Text Placeholder 6">
            <a:extLst>
              <a:ext uri="{FF2B5EF4-FFF2-40B4-BE49-F238E27FC236}">
                <a16:creationId xmlns:a16="http://schemas.microsoft.com/office/drawing/2014/main" id="{260FF8B9-2D7B-497E-87E0-AFAC01227A34}"/>
              </a:ext>
            </a:extLst>
          </p:cNvPr>
          <p:cNvSpPr>
            <a:spLocks noGrp="1"/>
          </p:cNvSpPr>
          <p:nvPr>
            <p:ph type="body" sz="quarter" idx="15" hasCustomPrompt="1"/>
          </p:nvPr>
        </p:nvSpPr>
        <p:spPr>
          <a:xfrm>
            <a:off x="1127448" y="2132260"/>
            <a:ext cx="2952427" cy="1495794"/>
          </a:xfrm>
          <a:prstGeom prst="rect">
            <a:avLst/>
          </a:prstGeom>
          <a:noFill/>
        </p:spPr>
        <p:txBody>
          <a:bodyPr wrap="square" lIns="0" tIns="0" rIns="0" bIns="0" rtlCol="0">
            <a:spAutoFit/>
          </a:bodyPr>
          <a:lstStyle>
            <a:lvl1pPr>
              <a:lnSpc>
                <a:spcPct val="80000"/>
              </a:lnSpc>
              <a:defRPr lang="en-US" sz="5400" b="0" spc="0" baseline="0" dirty="0">
                <a:solidFill>
                  <a:schemeClr val="bg1"/>
                </a:solidFill>
                <a:latin typeface="+mn-lt"/>
              </a:defRPr>
            </a:lvl1pPr>
          </a:lstStyle>
          <a:p>
            <a:pPr lvl="0">
              <a:lnSpc>
                <a:spcPct val="90000"/>
              </a:lnSpc>
            </a:pPr>
            <a:r>
              <a:rPr lang="en-US" dirty="0"/>
              <a:t>Divider slide</a:t>
            </a:r>
          </a:p>
        </p:txBody>
      </p:sp>
      <p:sp>
        <p:nvSpPr>
          <p:cNvPr id="27" name="Text Placeholder 21">
            <a:extLst>
              <a:ext uri="{FF2B5EF4-FFF2-40B4-BE49-F238E27FC236}">
                <a16:creationId xmlns:a16="http://schemas.microsoft.com/office/drawing/2014/main" id="{9E4A743E-85AA-4861-BE9B-D0A887D85162}"/>
              </a:ext>
            </a:extLst>
          </p:cNvPr>
          <p:cNvSpPr>
            <a:spLocks noGrp="1"/>
          </p:cNvSpPr>
          <p:nvPr>
            <p:ph type="body" sz="quarter" idx="16" hasCustomPrompt="1"/>
          </p:nvPr>
        </p:nvSpPr>
        <p:spPr>
          <a:xfrm>
            <a:off x="1127448" y="3760012"/>
            <a:ext cx="2952427" cy="861774"/>
          </a:xfrm>
          <a:noFill/>
        </p:spPr>
        <p:txBody>
          <a:bodyPr wrap="square" lIns="0" tIns="0" rIns="0" bIns="0" rtlCol="0" anchor="t" anchorCtr="0">
            <a:spAutoFit/>
          </a:bodyPr>
          <a:lstStyle>
            <a:lvl1pPr>
              <a:lnSpc>
                <a:spcPct val="100000"/>
              </a:lnSpc>
              <a:defRPr lang="en-US" sz="1400" b="0" spc="0" baseline="0" smtClean="0">
                <a:solidFill>
                  <a:schemeClr val="bg1"/>
                </a:solidFill>
                <a:latin typeface="+mn-lt"/>
              </a:defRPr>
            </a:lvl1pPr>
            <a:lvl2pPr>
              <a:defRPr lang="en-US" sz="1800" smtClean="0"/>
            </a:lvl2pPr>
            <a:lvl3pPr>
              <a:defRPr lang="en-US" sz="1800" smtClean="0"/>
            </a:lvl3pPr>
            <a:lvl4pPr>
              <a:defRPr lang="en-US" sz="1800" smtClean="0"/>
            </a:lvl4pPr>
            <a:lvl5pPr>
              <a:defRPr lang="en-AU"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Praesent</a:t>
            </a:r>
            <a:r>
              <a:rPr lang="en-US" dirty="0"/>
              <a:t> </a:t>
            </a:r>
            <a:r>
              <a:rPr lang="en-US" dirty="0" err="1"/>
              <a:t>aliquet</a:t>
            </a:r>
            <a:r>
              <a:rPr lang="en-US" dirty="0"/>
              <a:t> </a:t>
            </a:r>
            <a:r>
              <a:rPr lang="en-US" dirty="0" err="1"/>
              <a:t>viverra</a:t>
            </a:r>
            <a:r>
              <a:rPr lang="en-US" dirty="0"/>
              <a:t> diam, </a:t>
            </a:r>
            <a:r>
              <a:rPr lang="en-US" dirty="0" err="1"/>
              <a:t>ornare</a:t>
            </a:r>
            <a:r>
              <a:rPr lang="en-US" dirty="0"/>
              <a:t> </a:t>
            </a:r>
            <a:r>
              <a:rPr lang="en-US" dirty="0" err="1"/>
              <a:t>suscipit</a:t>
            </a:r>
            <a:r>
              <a:rPr lang="en-US" dirty="0"/>
              <a:t> </a:t>
            </a:r>
            <a:r>
              <a:rPr lang="en-US" dirty="0" err="1"/>
              <a:t>turpis</a:t>
            </a:r>
            <a:r>
              <a:rPr lang="en-US" dirty="0"/>
              <a:t> </a:t>
            </a:r>
            <a:r>
              <a:rPr lang="en-US" dirty="0" err="1"/>
              <a:t>interdum</a:t>
            </a:r>
            <a:r>
              <a:rPr lang="en-US" dirty="0"/>
              <a:t> </a:t>
            </a:r>
            <a:r>
              <a:rPr lang="en-US" dirty="0" err="1"/>
              <a:t>quis</a:t>
            </a:r>
            <a:endParaRPr lang="en-US" dirty="0"/>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5" y="763960"/>
            <a:ext cx="9576000" cy="469056"/>
          </a:xfrm>
          <a:prstGeom prst="rect">
            <a:avLst/>
          </a:prstGeom>
        </p:spPr>
        <p:txBody>
          <a:bodyPr vert="horz" lIns="0" tIns="0" rIns="0" bIns="0" rtlCol="0" anchor="t" anchorCtr="0">
            <a:noAutofit/>
          </a:bodyPr>
          <a:lstStyle/>
          <a:p>
            <a:r>
              <a:rPr lang="en-US" dirty="0"/>
              <a:t>[Title]</a:t>
            </a:r>
            <a:endParaRPr lang="en-AU" dirty="0"/>
          </a:p>
        </p:txBody>
      </p:sp>
      <p:sp>
        <p:nvSpPr>
          <p:cNvPr id="6" name="Footer Placeholder 4"/>
          <p:cNvSpPr>
            <a:spLocks noGrp="1"/>
          </p:cNvSpPr>
          <p:nvPr>
            <p:ph type="ftr" sz="quarter" idx="3"/>
          </p:nvPr>
        </p:nvSpPr>
        <p:spPr>
          <a:xfrm>
            <a:off x="695326" y="6526800"/>
            <a:ext cx="3360109" cy="108000"/>
          </a:xfrm>
          <a:prstGeom prst="rect">
            <a:avLst/>
          </a:prstGeom>
        </p:spPr>
        <p:txBody>
          <a:bodyPr vert="horz" lIns="0" tIns="0" rIns="0" bIns="0" rtlCol="0" anchor="ctr"/>
          <a:lstStyle>
            <a:lvl1pPr algn="l">
              <a:defRPr sz="800" b="0">
                <a:solidFill>
                  <a:schemeClr val="tx1"/>
                </a:solidFill>
              </a:defRPr>
            </a:lvl1pPr>
          </a:lstStyle>
          <a:p>
            <a:endParaRPr lang="en-AU" dirty="0"/>
          </a:p>
        </p:txBody>
      </p:sp>
      <p:sp>
        <p:nvSpPr>
          <p:cNvPr id="7" name="Slide Number Placeholder 5"/>
          <p:cNvSpPr>
            <a:spLocks noGrp="1"/>
          </p:cNvSpPr>
          <p:nvPr>
            <p:ph type="sldNum" sz="quarter" idx="4"/>
          </p:nvPr>
        </p:nvSpPr>
        <p:spPr>
          <a:xfrm>
            <a:off x="11208568" y="6526800"/>
            <a:ext cx="288032" cy="108000"/>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5" name="Text Placeholder 4">
            <a:extLst>
              <a:ext uri="{FF2B5EF4-FFF2-40B4-BE49-F238E27FC236}">
                <a16:creationId xmlns:a16="http://schemas.microsoft.com/office/drawing/2014/main" id="{F7B3D40D-3A3C-4C3B-B5E3-57416DC62D0A}"/>
              </a:ext>
            </a:extLst>
          </p:cNvPr>
          <p:cNvSpPr>
            <a:spLocks noGrp="1"/>
          </p:cNvSpPr>
          <p:nvPr>
            <p:ph type="body" idx="1"/>
          </p:nvPr>
        </p:nvSpPr>
        <p:spPr>
          <a:xfrm>
            <a:off x="695325" y="2030400"/>
            <a:ext cx="9576000" cy="367188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8" name="Picture 7">
            <a:extLst>
              <a:ext uri="{FF2B5EF4-FFF2-40B4-BE49-F238E27FC236}">
                <a16:creationId xmlns:a16="http://schemas.microsoft.com/office/drawing/2014/main" id="{E0FB2558-6228-01A8-6AA9-F913EDFCDE95}"/>
              </a:ext>
            </a:extLst>
          </p:cNvPr>
          <p:cNvPicPr preferRelativeResize="0">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a:off x="10314000" y="360001"/>
            <a:ext cx="1512000" cy="396445"/>
          </a:xfrm>
          <a:prstGeom prst="rect">
            <a:avLst/>
          </a:prstGeom>
        </p:spPr>
      </p:pic>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816" r:id="rId3"/>
    <p:sldLayoutId id="2147483817" r:id="rId4"/>
    <p:sldLayoutId id="2147483799" r:id="rId5"/>
    <p:sldLayoutId id="2147483800" r:id="rId6"/>
    <p:sldLayoutId id="2147483792" r:id="rId7"/>
    <p:sldLayoutId id="2147483802" r:id="rId8"/>
    <p:sldLayoutId id="2147483775" r:id="rId9"/>
    <p:sldLayoutId id="2147483650" r:id="rId10"/>
    <p:sldLayoutId id="2147483815" r:id="rId11"/>
    <p:sldLayoutId id="2147483652" r:id="rId12"/>
    <p:sldLayoutId id="2147483778" r:id="rId13"/>
    <p:sldLayoutId id="2147483804" r:id="rId14"/>
    <p:sldLayoutId id="2147483805" r:id="rId15"/>
    <p:sldLayoutId id="2147483803" r:id="rId16"/>
    <p:sldLayoutId id="2147483806" r:id="rId17"/>
    <p:sldLayoutId id="2147483779" r:id="rId18"/>
    <p:sldLayoutId id="2147483728" r:id="rId19"/>
    <p:sldLayoutId id="2147483656" r:id="rId20"/>
    <p:sldLayoutId id="2147483732" r:id="rId21"/>
    <p:sldLayoutId id="2147483793" r:id="rId22"/>
    <p:sldLayoutId id="2147483657" r:id="rId23"/>
    <p:sldLayoutId id="2147483765" r:id="rId24"/>
    <p:sldLayoutId id="2147483787" r:id="rId25"/>
    <p:sldLayoutId id="2147483788" r:id="rId26"/>
    <p:sldLayoutId id="2147483794" r:id="rId27"/>
    <p:sldLayoutId id="2147483795" r:id="rId28"/>
    <p:sldLayoutId id="2147483796" r:id="rId29"/>
    <p:sldLayoutId id="2147483791" r:id="rId30"/>
    <p:sldLayoutId id="2147483797" r:id="rId31"/>
    <p:sldLayoutId id="2147483790" r:id="rId32"/>
    <p:sldLayoutId id="2147483798" r:id="rId33"/>
    <p:sldLayoutId id="2147483768" r:id="rId34"/>
    <p:sldLayoutId id="2147483769" r:id="rId35"/>
    <p:sldLayoutId id="2147483770" r:id="rId36"/>
    <p:sldLayoutId id="2147483771" r:id="rId37"/>
    <p:sldLayoutId id="2147483789" r:id="rId38"/>
    <p:sldLayoutId id="2147483776" r:id="rId39"/>
    <p:sldLayoutId id="2147483777" r:id="rId40"/>
    <p:sldLayoutId id="2147483807" r:id="rId41"/>
    <p:sldLayoutId id="2147483808" r:id="rId42"/>
    <p:sldLayoutId id="2147483809" r:id="rId43"/>
    <p:sldLayoutId id="2147483810" r:id="rId44"/>
    <p:sldLayoutId id="2147483814" r:id="rId45"/>
    <p:sldLayoutId id="2147483811" r:id="rId46"/>
    <p:sldLayoutId id="2147483780" r:id="rId47"/>
    <p:sldLayoutId id="2147483801" r:id="rId48"/>
    <p:sldLayoutId id="2147483813" r:id="rId49"/>
    <p:sldLayoutId id="2147483812" r:id="rId50"/>
    <p:sldLayoutId id="2147483818"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800" b="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438" userDrawn="1">
          <p15:clr>
            <a:srgbClr val="F26B43"/>
          </p15:clr>
        </p15:guide>
        <p15:guide id="6" orient="horz" pos="3974" userDrawn="1">
          <p15:clr>
            <a:srgbClr val="F26B43"/>
          </p15:clr>
        </p15:guide>
        <p15:guide id="7" orient="horz" pos="436"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661" userDrawn="1">
          <p15:clr>
            <a:srgbClr val="F26B43"/>
          </p15:clr>
        </p15:guide>
        <p15:guide id="20" orient="horz" pos="193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hyperlink" Target="https://www.r-project.org/" TargetMode="Externa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satscan.org/" TargetMode="Externa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satscan.org/" TargetMode="Externa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atianaproboste/Spatial_Epidemiology/tree/main/03_Data_exploration_K_Owada"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703512" y="1268760"/>
            <a:ext cx="10225136" cy="2016224"/>
          </a:xfrm>
        </p:spPr>
        <p:txBody>
          <a:bodyPr/>
          <a:lstStyle/>
          <a:p>
            <a:br>
              <a:rPr lang="en-AU" sz="3600" dirty="0"/>
            </a:br>
            <a:r>
              <a:rPr lang="en-AU" sz="3600" dirty="0"/>
              <a:t>Spatial epidemiology short course</a:t>
            </a:r>
            <a:br>
              <a:rPr lang="en-AU" sz="3600" dirty="0"/>
            </a:br>
            <a:r>
              <a:rPr lang="en-AU" sz="3600" dirty="0"/>
              <a:t>Disease cluster analysis</a:t>
            </a:r>
            <a:br>
              <a:rPr lang="en-AU" sz="3600" dirty="0"/>
            </a:br>
            <a:endParaRPr lang="en-AU" sz="3600" dirty="0"/>
          </a:p>
        </p:txBody>
      </p:sp>
      <p:sp>
        <p:nvSpPr>
          <p:cNvPr id="11" name="Text Placeholder 10"/>
          <p:cNvSpPr>
            <a:spLocks noGrp="1"/>
          </p:cNvSpPr>
          <p:nvPr>
            <p:ph type="body" sz="quarter" idx="10"/>
          </p:nvPr>
        </p:nvSpPr>
        <p:spPr>
          <a:xfrm>
            <a:off x="1703485" y="3515866"/>
            <a:ext cx="5116831" cy="633214"/>
          </a:xfrm>
        </p:spPr>
        <p:txBody>
          <a:bodyPr/>
          <a:lstStyle/>
          <a:p>
            <a:pPr>
              <a:spcAft>
                <a:spcPts val="0"/>
              </a:spcAft>
            </a:pPr>
            <a:r>
              <a:rPr lang="en-AU" dirty="0"/>
              <a:t>20 November 2023</a:t>
            </a:r>
            <a:br>
              <a:rPr lang="en-AU" dirty="0"/>
            </a:br>
            <a:r>
              <a:rPr lang="en-AU" dirty="0"/>
              <a:t>13:30 – 15:30</a:t>
            </a:r>
            <a:br>
              <a:rPr lang="en-AU" dirty="0"/>
            </a:br>
            <a:r>
              <a:rPr lang="en-AU" dirty="0"/>
              <a:t>The University of Queensland, St. Lucia Campus</a:t>
            </a:r>
          </a:p>
        </p:txBody>
      </p:sp>
      <p:sp>
        <p:nvSpPr>
          <p:cNvPr id="2" name="Text Placeholder 10">
            <a:extLst>
              <a:ext uri="{FF2B5EF4-FFF2-40B4-BE49-F238E27FC236}">
                <a16:creationId xmlns:a16="http://schemas.microsoft.com/office/drawing/2014/main" id="{6A2692FB-2916-2471-55E0-8AB9C9C74CC4}"/>
              </a:ext>
            </a:extLst>
          </p:cNvPr>
          <p:cNvSpPr txBox="1">
            <a:spLocks/>
          </p:cNvSpPr>
          <p:nvPr/>
        </p:nvSpPr>
        <p:spPr>
          <a:xfrm>
            <a:off x="1703484" y="4550931"/>
            <a:ext cx="5116831" cy="1398349"/>
          </a:xfrm>
          <a:prstGeom prst="rect">
            <a:avLst/>
          </a:prstGeom>
        </p:spPr>
        <p:txBody>
          <a:bodyPr vert="horz" wrap="square" lIns="0" tIns="0" rIns="0" bIns="0" rtlCol="0" anchor="t">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600" b="1" kern="1200" spc="0" baseline="0" dirty="0">
                <a:solidFill>
                  <a:srgbClr val="999490"/>
                </a:solidFill>
                <a:latin typeface="+mn-lt"/>
                <a:ea typeface="+mj-ea"/>
                <a:cs typeface="+mj-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pPr>
            <a:r>
              <a:rPr lang="en-AU" dirty="0"/>
              <a:t>Kei Owada</a:t>
            </a:r>
          </a:p>
          <a:p>
            <a:pPr>
              <a:spcAft>
                <a:spcPts val="0"/>
              </a:spcAft>
            </a:pPr>
            <a:r>
              <a:rPr lang="en-AU" dirty="0"/>
              <a:t>Postdoctoral research fellow</a:t>
            </a:r>
          </a:p>
          <a:p>
            <a:pPr>
              <a:spcAft>
                <a:spcPts val="0"/>
              </a:spcAft>
            </a:pPr>
            <a:r>
              <a:rPr lang="en-AU" dirty="0"/>
              <a:t>k.owada@uq.edu.au</a:t>
            </a:r>
          </a:p>
        </p:txBody>
      </p:sp>
    </p:spTree>
    <p:extLst>
      <p:ext uri="{BB962C8B-B14F-4D97-AF65-F5344CB8AC3E}">
        <p14:creationId xmlns:p14="http://schemas.microsoft.com/office/powerpoint/2010/main" val="29348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4609256"/>
          </a:xfrm>
        </p:spPr>
        <p:txBody>
          <a:bodyPr/>
          <a:lstStyle/>
          <a:p>
            <a:pPr lvl="2"/>
            <a:r>
              <a:rPr lang="en-GB" sz="2000" b="1" dirty="0"/>
              <a:t>Clustering </a:t>
            </a:r>
            <a:r>
              <a:rPr lang="en-GB" sz="2000" dirty="0"/>
              <a:t>is a sign of </a:t>
            </a:r>
            <a:r>
              <a:rPr lang="en-GB" sz="2000" b="1" dirty="0"/>
              <a:t>spatial dependence</a:t>
            </a:r>
          </a:p>
          <a:p>
            <a:pPr lvl="2"/>
            <a:r>
              <a:rPr lang="en-GB" sz="2000" dirty="0"/>
              <a:t>Basic principle of spatial dependence is that </a:t>
            </a:r>
            <a:r>
              <a:rPr lang="en-GB" sz="2000" b="1" dirty="0"/>
              <a:t>attribute values measured at locations close together are more similar than those from more distant locations</a:t>
            </a:r>
            <a:r>
              <a:rPr lang="en-GB" sz="2000" dirty="0"/>
              <a:t>.</a:t>
            </a:r>
          </a:p>
          <a:p>
            <a:pPr lvl="3"/>
            <a:r>
              <a:rPr lang="en-GB" sz="2000" dirty="0"/>
              <a:t>If dependence structure does not vary, spatial correlation structure is constant across locations = spatial process is termed stationary</a:t>
            </a:r>
          </a:p>
          <a:p>
            <a:pPr lvl="3"/>
            <a:r>
              <a:rPr lang="en-GB" sz="2000" dirty="0"/>
              <a:t>If dependence structure varies throughout the area = non-stationary/ heterogeneous </a:t>
            </a:r>
          </a:p>
          <a:p>
            <a:pPr marL="179387" lvl="3" indent="0">
              <a:buNone/>
            </a:pPr>
            <a:endParaRPr lang="en-GB" sz="2000" b="1" dirty="0"/>
          </a:p>
          <a:p>
            <a:pPr marL="179387" lvl="3" indent="0">
              <a:buNone/>
            </a:pPr>
            <a:r>
              <a:rPr lang="en-GB" sz="2000" b="1" dirty="0"/>
              <a:t>Can spatial dependence be different in different directions?</a:t>
            </a:r>
          </a:p>
          <a:p>
            <a:pPr lvl="3"/>
            <a:endParaRPr lang="en-GB" sz="2000" dirty="0"/>
          </a:p>
          <a:p>
            <a:pPr marL="179387" lvl="3" indent="0">
              <a:buNone/>
            </a:pPr>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spatial dependence</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10</a:t>
            </a:fld>
            <a:endParaRPr lang="en-AU" dirty="0"/>
          </a:p>
        </p:txBody>
      </p:sp>
      <p:pic>
        <p:nvPicPr>
          <p:cNvPr id="6" name="Picture 5">
            <a:extLst>
              <a:ext uri="{FF2B5EF4-FFF2-40B4-BE49-F238E27FC236}">
                <a16:creationId xmlns:a16="http://schemas.microsoft.com/office/drawing/2014/main" id="{99C64867-6593-B7D5-2BF2-777979FF4909}"/>
              </a:ext>
            </a:extLst>
          </p:cNvPr>
          <p:cNvPicPr>
            <a:picLocks noChangeAspect="1"/>
          </p:cNvPicPr>
          <p:nvPr/>
        </p:nvPicPr>
        <p:blipFill>
          <a:blip r:embed="rId3"/>
          <a:stretch>
            <a:fillRect/>
          </a:stretch>
        </p:blipFill>
        <p:spPr>
          <a:xfrm>
            <a:off x="8323070" y="4106387"/>
            <a:ext cx="3029514" cy="2414531"/>
          </a:xfrm>
          <a:prstGeom prst="rect">
            <a:avLst/>
          </a:prstGeom>
        </p:spPr>
      </p:pic>
      <p:sp>
        <p:nvSpPr>
          <p:cNvPr id="7" name="Content Placeholder 82">
            <a:extLst>
              <a:ext uri="{FF2B5EF4-FFF2-40B4-BE49-F238E27FC236}">
                <a16:creationId xmlns:a16="http://schemas.microsoft.com/office/drawing/2014/main" id="{4119D70F-B692-F510-112B-B48636B7875A}"/>
              </a:ext>
            </a:extLst>
          </p:cNvPr>
          <p:cNvSpPr txBox="1">
            <a:spLocks/>
          </p:cNvSpPr>
          <p:nvPr/>
        </p:nvSpPr>
        <p:spPr>
          <a:xfrm>
            <a:off x="6528048" y="6241211"/>
            <a:ext cx="4104456" cy="397072"/>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GB" sz="2000" i="1" dirty="0"/>
              <a:t>Source: RSM</a:t>
            </a:r>
          </a:p>
        </p:txBody>
      </p:sp>
    </p:spTree>
    <p:extLst>
      <p:ext uri="{BB962C8B-B14F-4D97-AF65-F5344CB8AC3E}">
        <p14:creationId xmlns:p14="http://schemas.microsoft.com/office/powerpoint/2010/main" val="351945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4680594" cy="4609256"/>
          </a:xfrm>
        </p:spPr>
        <p:txBody>
          <a:bodyPr/>
          <a:lstStyle/>
          <a:p>
            <a:pPr lvl="2"/>
            <a:r>
              <a:rPr lang="en-GB" sz="2000" dirty="0"/>
              <a:t>Clustering is a sign of spatial dependence</a:t>
            </a:r>
          </a:p>
          <a:p>
            <a:pPr lvl="2"/>
            <a:r>
              <a:rPr lang="en-GB" sz="2000" b="1" dirty="0"/>
              <a:t>Spatial dependence can be different in different directions</a:t>
            </a:r>
          </a:p>
          <a:p>
            <a:pPr lvl="3"/>
            <a:r>
              <a:rPr lang="en-GB" sz="2000" u="sng" dirty="0"/>
              <a:t>Isotropic </a:t>
            </a:r>
            <a:r>
              <a:rPr lang="en-GB" sz="2000" dirty="0"/>
              <a:t>(dependence structure is only affected by distance and not direction)</a:t>
            </a:r>
          </a:p>
          <a:p>
            <a:pPr lvl="3"/>
            <a:r>
              <a:rPr lang="en-GB" sz="2000" u="sng" dirty="0"/>
              <a:t>Anisotropic</a:t>
            </a:r>
            <a:r>
              <a:rPr lang="en-GB" sz="2000" dirty="0"/>
              <a:t> (dependence is affected by distance and also different in different directions)</a:t>
            </a:r>
          </a:p>
          <a:p>
            <a:pPr lvl="2"/>
            <a:r>
              <a:rPr lang="en-GB" sz="2000" dirty="0"/>
              <a:t>If spatial dependence of disease events present in study area, </a:t>
            </a:r>
            <a:r>
              <a:rPr lang="en-GB" sz="2000" b="1" dirty="0"/>
              <a:t>this may be due to heterogeneous risk factors</a:t>
            </a:r>
            <a:r>
              <a:rPr lang="en-GB" sz="2000" dirty="0"/>
              <a:t>, e.g. spread of infectious disease</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spatial dependence</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11</a:t>
            </a:fld>
            <a:endParaRPr lang="en-AU" dirty="0"/>
          </a:p>
        </p:txBody>
      </p:sp>
      <p:pic>
        <p:nvPicPr>
          <p:cNvPr id="2" name="Picture 229">
            <a:extLst>
              <a:ext uri="{FF2B5EF4-FFF2-40B4-BE49-F238E27FC236}">
                <a16:creationId xmlns:a16="http://schemas.microsoft.com/office/drawing/2014/main" id="{BE8EADED-0330-25E6-CA3A-D8C7B4A73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44" y="1504054"/>
            <a:ext cx="2730011" cy="2902024"/>
          </a:xfrm>
          <a:prstGeom prst="rect">
            <a:avLst/>
          </a:prstGeom>
          <a:noFill/>
          <a:ln>
            <a:solidFill>
              <a:srgbClr val="002060"/>
            </a:solidFill>
          </a:ln>
        </p:spPr>
      </p:pic>
      <p:graphicFrame>
        <p:nvGraphicFramePr>
          <p:cNvPr id="3" name="Group 231">
            <a:extLst>
              <a:ext uri="{FF2B5EF4-FFF2-40B4-BE49-F238E27FC236}">
                <a16:creationId xmlns:a16="http://schemas.microsoft.com/office/drawing/2014/main" id="{669C3EEE-A552-655C-F7B8-09A166426777}"/>
              </a:ext>
            </a:extLst>
          </p:cNvPr>
          <p:cNvGraphicFramePr>
            <a:graphicFrameLocks/>
          </p:cNvGraphicFramePr>
          <p:nvPr>
            <p:extLst>
              <p:ext uri="{D42A27DB-BD31-4B8C-83A1-F6EECF244321}">
                <p14:modId xmlns:p14="http://schemas.microsoft.com/office/powerpoint/2010/main" val="2285185719"/>
              </p:ext>
            </p:extLst>
          </p:nvPr>
        </p:nvGraphicFramePr>
        <p:xfrm>
          <a:off x="5615136" y="4475188"/>
          <a:ext cx="5328592" cy="1513332"/>
        </p:xfrm>
        <a:graphic>
          <a:graphicData uri="http://schemas.openxmlformats.org/drawingml/2006/table">
            <a:tbl>
              <a:tblPr/>
              <a:tblGrid>
                <a:gridCol w="1660807">
                  <a:extLst>
                    <a:ext uri="{9D8B030D-6E8A-4147-A177-3AD203B41FA5}">
                      <a16:colId xmlns:a16="http://schemas.microsoft.com/office/drawing/2014/main" val="20000"/>
                    </a:ext>
                  </a:extLst>
                </a:gridCol>
                <a:gridCol w="1213667">
                  <a:extLst>
                    <a:ext uri="{9D8B030D-6E8A-4147-A177-3AD203B41FA5}">
                      <a16:colId xmlns:a16="http://schemas.microsoft.com/office/drawing/2014/main" val="20001"/>
                    </a:ext>
                  </a:extLst>
                </a:gridCol>
                <a:gridCol w="1038519">
                  <a:extLst>
                    <a:ext uri="{9D8B030D-6E8A-4147-A177-3AD203B41FA5}">
                      <a16:colId xmlns:a16="http://schemas.microsoft.com/office/drawing/2014/main" val="20002"/>
                    </a:ext>
                  </a:extLst>
                </a:gridCol>
                <a:gridCol w="1415599">
                  <a:extLst>
                    <a:ext uri="{9D8B030D-6E8A-4147-A177-3AD203B41FA5}">
                      <a16:colId xmlns:a16="http://schemas.microsoft.com/office/drawing/2014/main" val="20003"/>
                    </a:ext>
                  </a:extLst>
                </a:gridCol>
              </a:tblGrid>
              <a:tr h="393972">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Direction</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Range (km)</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Sill</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Nugget</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886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0˚</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260.1</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2E-2</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3E-2</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886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45˚</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163.9</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6E-3</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3E-2</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886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90˚</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56.2</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5E-2</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0</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8864">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135˚</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97.7</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chemeClr val="tx1"/>
                          </a:solidFill>
                          <a:effectLst/>
                          <a:latin typeface="Times New Roman" pitchFamily="18" charset="0"/>
                          <a:cs typeface="Times New Roman" pitchFamily="18" charset="0"/>
                        </a:rPr>
                        <a:t>3E-2</a:t>
                      </a:r>
                      <a:endParaRPr kumimoji="0" lang="en-GB" sz="1600" b="1" i="0" u="none" strike="noStrike" cap="none" normalizeH="0" baseline="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chemeClr val="tx1"/>
                          </a:solidFill>
                          <a:effectLst/>
                          <a:latin typeface="Times New Roman" pitchFamily="18" charset="0"/>
                          <a:cs typeface="Times New Roman" pitchFamily="18" charset="0"/>
                        </a:rPr>
                        <a:t>7E-3</a:t>
                      </a:r>
                      <a:endParaRPr kumimoji="0" lang="en-GB" sz="1600" b="1" i="0" u="none" strike="noStrike" cap="none" normalizeH="0" baseline="0" dirty="0">
                        <a:ln>
                          <a:noFill/>
                        </a:ln>
                        <a:solidFill>
                          <a:schemeClr val="tx1"/>
                        </a:solidFill>
                        <a:effectLst/>
                        <a:latin typeface="Arial" charset="0"/>
                      </a:endParaRPr>
                    </a:p>
                  </a:txBody>
                  <a:tcPr marL="18000" marR="18000" marT="18000" marB="18000" horzOverflow="overflow">
                    <a:lnL w="28575" cap="flat" cmpd="sng" algn="ctr">
                      <a:solidFill>
                        <a:srgbClr val="FFFF00"/>
                      </a:solidFill>
                      <a:prstDash val="solid"/>
                      <a:round/>
                      <a:headEnd type="none" w="med" len="med"/>
                      <a:tailEnd type="none" w="med" len="med"/>
                    </a:lnL>
                    <a:lnR w="28575" cap="flat" cmpd="sng" algn="ctr">
                      <a:solidFill>
                        <a:srgbClr val="FFFF00"/>
                      </a:solidFill>
                      <a:prstDash val="solid"/>
                      <a:round/>
                      <a:headEnd type="none" w="med" len="med"/>
                      <a:tailEnd type="none" w="med" len="med"/>
                    </a:lnR>
                    <a:lnT w="28575" cap="flat" cmpd="sng" algn="ctr">
                      <a:solidFill>
                        <a:srgbClr val="FFFF00"/>
                      </a:solidFill>
                      <a:prstDash val="solid"/>
                      <a:round/>
                      <a:headEnd type="none" w="med" len="med"/>
                      <a:tailEnd type="none" w="med" len="med"/>
                    </a:lnT>
                    <a:lnB w="28575" cap="flat" cmpd="sng" algn="ctr">
                      <a:solidFill>
                        <a:srgbClr val="FFFF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Content Placeholder 82">
            <a:extLst>
              <a:ext uri="{FF2B5EF4-FFF2-40B4-BE49-F238E27FC236}">
                <a16:creationId xmlns:a16="http://schemas.microsoft.com/office/drawing/2014/main" id="{D7D9EDC8-45AF-4404-DE7A-2B816E19A01F}"/>
              </a:ext>
            </a:extLst>
          </p:cNvPr>
          <p:cNvSpPr txBox="1">
            <a:spLocks/>
          </p:cNvSpPr>
          <p:nvPr/>
        </p:nvSpPr>
        <p:spPr>
          <a:xfrm>
            <a:off x="7104112" y="6129728"/>
            <a:ext cx="4104456" cy="397072"/>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GB" sz="2000" i="1" dirty="0"/>
              <a:t>Source: RSM</a:t>
            </a:r>
          </a:p>
        </p:txBody>
      </p:sp>
      <p:sp>
        <p:nvSpPr>
          <p:cNvPr id="8" name="TextBox 7">
            <a:extLst>
              <a:ext uri="{FF2B5EF4-FFF2-40B4-BE49-F238E27FC236}">
                <a16:creationId xmlns:a16="http://schemas.microsoft.com/office/drawing/2014/main" id="{537B4C1A-970A-8CE1-15FB-2085A695937C}"/>
              </a:ext>
            </a:extLst>
          </p:cNvPr>
          <p:cNvSpPr txBox="1"/>
          <p:nvPr/>
        </p:nvSpPr>
        <p:spPr>
          <a:xfrm>
            <a:off x="8537979" y="1953296"/>
            <a:ext cx="3534685" cy="2031325"/>
          </a:xfrm>
          <a:prstGeom prst="rect">
            <a:avLst/>
          </a:prstGeom>
          <a:noFill/>
        </p:spPr>
        <p:txBody>
          <a:bodyPr wrap="square">
            <a:spAutoFit/>
          </a:bodyPr>
          <a:lstStyle/>
          <a:p>
            <a:r>
              <a:rPr lang="en-US" altLang="en-US" sz="1800" dirty="0"/>
              <a:t>Directional </a:t>
            </a:r>
            <a:r>
              <a:rPr lang="en-US" altLang="en-US" sz="1800" dirty="0" err="1"/>
              <a:t>semivariogram</a:t>
            </a:r>
            <a:r>
              <a:rPr lang="en-US" altLang="en-US" dirty="0" err="1"/>
              <a:t>s</a:t>
            </a:r>
            <a:r>
              <a:rPr lang="en-US" altLang="en-US" dirty="0"/>
              <a:t>: </a:t>
            </a:r>
            <a:r>
              <a:rPr lang="en-US" altLang="en-US" sz="1800" dirty="0"/>
              <a:t>Schistosoma haematobium, Northwestern Tanzania</a:t>
            </a:r>
          </a:p>
          <a:p>
            <a:endParaRPr lang="en-US" dirty="0"/>
          </a:p>
          <a:p>
            <a:r>
              <a:rPr lang="en-US" dirty="0" err="1"/>
              <a:t>Semivariogram</a:t>
            </a:r>
            <a:r>
              <a:rPr lang="en-US" dirty="0"/>
              <a:t> in one direction is different from </a:t>
            </a:r>
            <a:r>
              <a:rPr lang="en-US" dirty="0" err="1"/>
              <a:t>semivariogram</a:t>
            </a:r>
            <a:r>
              <a:rPr lang="en-US" dirty="0"/>
              <a:t> in another direction.</a:t>
            </a:r>
            <a:endParaRPr lang="en-AU" dirty="0"/>
          </a:p>
        </p:txBody>
      </p:sp>
    </p:spTree>
    <p:extLst>
      <p:ext uri="{BB962C8B-B14F-4D97-AF65-F5344CB8AC3E}">
        <p14:creationId xmlns:p14="http://schemas.microsoft.com/office/powerpoint/2010/main" val="42325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a:t>Null hypothesis: spatial randomness</a:t>
            </a:r>
          </a:p>
          <a:p>
            <a:pPr lvl="3"/>
            <a:r>
              <a:rPr lang="en-GB" sz="2000" dirty="0"/>
              <a:t>Constant relative risk through space (and time)</a:t>
            </a:r>
          </a:p>
          <a:p>
            <a:pPr lvl="2"/>
            <a:r>
              <a:rPr lang="en-GB" sz="2000" b="1" dirty="0"/>
              <a:t>Alternative hypothesis</a:t>
            </a:r>
          </a:p>
          <a:p>
            <a:pPr lvl="3"/>
            <a:r>
              <a:rPr lang="en-GB" sz="2000" dirty="0"/>
              <a:t>Higher than expected rate of disease (around a point or line source)</a:t>
            </a:r>
          </a:p>
          <a:p>
            <a:pPr lvl="2"/>
            <a:r>
              <a:rPr lang="en-GB" sz="2000" b="1" dirty="0"/>
              <a:t>Types of test statistics/ clustering methods</a:t>
            </a:r>
          </a:p>
          <a:p>
            <a:pPr lvl="3"/>
            <a:r>
              <a:rPr lang="en-GB" sz="2000" dirty="0"/>
              <a:t>Global, local</a:t>
            </a:r>
          </a:p>
          <a:p>
            <a:pPr lvl="3"/>
            <a:r>
              <a:rPr lang="en-GB" sz="2000" dirty="0"/>
              <a:t>Point, area data</a:t>
            </a:r>
          </a:p>
          <a:p>
            <a:pPr lvl="3"/>
            <a:r>
              <a:rPr lang="en-GB" sz="2000" dirty="0"/>
              <a:t>Spatial, spatiotemporal</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Assessment of clustering</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12</a:t>
            </a:fld>
            <a:endParaRPr lang="en-AU" dirty="0"/>
          </a:p>
        </p:txBody>
      </p:sp>
    </p:spTree>
    <p:extLst>
      <p:ext uri="{BB962C8B-B14F-4D97-AF65-F5344CB8AC3E}">
        <p14:creationId xmlns:p14="http://schemas.microsoft.com/office/powerpoint/2010/main" val="32021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a:t>Global </a:t>
            </a:r>
            <a:r>
              <a:rPr lang="en-GB" sz="2000" dirty="0"/>
              <a:t>clustering methods are used to </a:t>
            </a:r>
            <a:r>
              <a:rPr lang="en-GB" sz="2000" b="1" dirty="0"/>
              <a:t>assess whether clustering is apparent throughout the study region </a:t>
            </a:r>
            <a:r>
              <a:rPr lang="en-GB" sz="2000" dirty="0"/>
              <a:t>but do not identify the location of clusters</a:t>
            </a:r>
            <a:r>
              <a:rPr lang="en-GB" sz="2000" b="1" dirty="0"/>
              <a:t>.</a:t>
            </a:r>
          </a:p>
          <a:p>
            <a:pPr lvl="3"/>
            <a:r>
              <a:rPr lang="en-GB" sz="2000" dirty="0"/>
              <a:t>Provide a single statistic that measures the degree of spatial clustering, the statistical significance of which can then be assessed.</a:t>
            </a:r>
          </a:p>
          <a:p>
            <a:pPr lvl="3"/>
            <a:r>
              <a:rPr lang="en-GB" sz="2000" dirty="0"/>
              <a:t>The null-hypothesis for global clustering method is ‘no clustering exists’ i.e. random spatial dispersion.</a:t>
            </a:r>
          </a:p>
          <a:p>
            <a:pPr lvl="3"/>
            <a:r>
              <a:rPr lang="en-GB" sz="2000" dirty="0"/>
              <a:t>With large raster datasets such as remotely sensed images, </a:t>
            </a:r>
            <a:r>
              <a:rPr lang="en-GB" sz="2000" b="1" dirty="0"/>
              <a:t>global statistics </a:t>
            </a:r>
            <a:r>
              <a:rPr lang="en-GB" sz="2000" dirty="0"/>
              <a:t>such as Moran’s I run the </a:t>
            </a:r>
            <a:r>
              <a:rPr lang="en-GB" sz="2000" b="1" dirty="0"/>
              <a:t>risk of losing information on spatial autocorrelation </a:t>
            </a:r>
            <a:r>
              <a:rPr lang="en-GB" sz="2000" dirty="0"/>
              <a:t>since they summarise an enormous number of dissimilar spatial relationships. </a:t>
            </a:r>
          </a:p>
          <a:p>
            <a:pPr lvl="4"/>
            <a:r>
              <a:rPr lang="en-GB" sz="2000" b="1" dirty="0"/>
              <a:t>Local statistics overcome this problem </a:t>
            </a:r>
            <a:r>
              <a:rPr lang="en-GB" sz="2000" dirty="0"/>
              <a:t>by scanning the entire dataset, but only measuring dependence in limited portions of the study area.</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methods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13</a:t>
            </a:fld>
            <a:endParaRPr lang="en-AU" dirty="0"/>
          </a:p>
        </p:txBody>
      </p:sp>
    </p:spTree>
    <p:extLst>
      <p:ext uri="{BB962C8B-B14F-4D97-AF65-F5344CB8AC3E}">
        <p14:creationId xmlns:p14="http://schemas.microsoft.com/office/powerpoint/2010/main" val="70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a:t>Local </a:t>
            </a:r>
            <a:r>
              <a:rPr lang="en-GB" sz="2000" dirty="0"/>
              <a:t>method of cluster detection </a:t>
            </a:r>
            <a:r>
              <a:rPr lang="en-GB" sz="2000" b="1" dirty="0"/>
              <a:t>defines the locations and extent of clusters</a:t>
            </a:r>
          </a:p>
          <a:p>
            <a:pPr lvl="3"/>
            <a:r>
              <a:rPr lang="en-GB" sz="2000" dirty="0"/>
              <a:t>Can be further divided into focused and non-focused tests.</a:t>
            </a:r>
          </a:p>
          <a:p>
            <a:pPr lvl="4"/>
            <a:r>
              <a:rPr lang="en-GB" sz="2000" b="1" dirty="0"/>
              <a:t>Non-focused tests </a:t>
            </a:r>
            <a:r>
              <a:rPr lang="en-GB" sz="2000" dirty="0"/>
              <a:t>identify the location of all likely clusters in the study region;</a:t>
            </a:r>
          </a:p>
          <a:p>
            <a:pPr lvl="4"/>
            <a:r>
              <a:rPr lang="en-GB" sz="2000" b="1" dirty="0"/>
              <a:t>Focused tests </a:t>
            </a:r>
            <a:r>
              <a:rPr lang="en-GB" sz="2000" dirty="0"/>
              <a:t>investigate whether there is an increased risk of disease around a pre-determined point, such as a coal power plant or chemical factory.</a:t>
            </a:r>
          </a:p>
          <a:p>
            <a:pPr lvl="3"/>
            <a:r>
              <a:rPr lang="en-GB" sz="2000" dirty="0"/>
              <a:t>Used to define the characteristics of clusters such as their location, size and intensity. </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methods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14</a:t>
            </a:fld>
            <a:endParaRPr lang="en-AU" dirty="0"/>
          </a:p>
        </p:txBody>
      </p:sp>
    </p:spTree>
    <p:extLst>
      <p:ext uri="{BB962C8B-B14F-4D97-AF65-F5344CB8AC3E}">
        <p14:creationId xmlns:p14="http://schemas.microsoft.com/office/powerpoint/2010/main" val="184983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5EA3-E6C8-FFC7-07C3-92DEB2C7635C}"/>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911424" y="2060848"/>
            <a:ext cx="4691967" cy="443198"/>
          </a:xfrm>
        </p:spPr>
        <p:txBody>
          <a:bodyPr/>
          <a:lstStyle/>
          <a:p>
            <a:r>
              <a:rPr lang="en-GB" sz="3600" dirty="0"/>
              <a:t>Cluster analysis</a:t>
            </a:r>
            <a:endParaRPr lang="en-AU" sz="3600" dirty="0"/>
          </a:p>
        </p:txBody>
      </p:sp>
      <p:sp>
        <p:nvSpPr>
          <p:cNvPr id="3" name="Text Placeholder 2">
            <a:extLst>
              <a:ext uri="{FF2B5EF4-FFF2-40B4-BE49-F238E27FC236}">
                <a16:creationId xmlns:a16="http://schemas.microsoft.com/office/drawing/2014/main" id="{5074B591-B89F-4B32-2C88-168DC9F1E3C9}"/>
              </a:ext>
            </a:extLst>
          </p:cNvPr>
          <p:cNvSpPr>
            <a:spLocks noGrp="1"/>
          </p:cNvSpPr>
          <p:nvPr>
            <p:ph type="body" sz="quarter" idx="13"/>
          </p:nvPr>
        </p:nvSpPr>
        <p:spPr>
          <a:xfrm>
            <a:off x="6127998" y="4640600"/>
            <a:ext cx="4000450" cy="861774"/>
          </a:xfrm>
        </p:spPr>
        <p:txBody>
          <a:bodyPr/>
          <a:lstStyle/>
          <a:p>
            <a:r>
              <a:rPr lang="en-GB" sz="2800" b="1" dirty="0"/>
              <a:t>Point data clustering assessment</a:t>
            </a:r>
            <a:endParaRPr lang="en-AU" sz="2800" b="1"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15</a:t>
            </a:fld>
            <a:endParaRPr lang="en-AU" dirty="0"/>
          </a:p>
        </p:txBody>
      </p:sp>
    </p:spTree>
    <p:extLst>
      <p:ext uri="{BB962C8B-B14F-4D97-AF65-F5344CB8AC3E}">
        <p14:creationId xmlns:p14="http://schemas.microsoft.com/office/powerpoint/2010/main" val="62998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4968626" cy="5373216"/>
          </a:xfrm>
        </p:spPr>
        <p:txBody>
          <a:bodyPr/>
          <a:lstStyle/>
          <a:p>
            <a:pPr lvl="2"/>
            <a:r>
              <a:rPr lang="en-GB" sz="1900" dirty="0"/>
              <a:t>Cluster analysis can form hypotheses based on presence of clustering</a:t>
            </a:r>
          </a:p>
          <a:p>
            <a:pPr lvl="2"/>
            <a:r>
              <a:rPr lang="en-GB" sz="1900" dirty="0"/>
              <a:t>Different approaches can be used to identify clustering of point data</a:t>
            </a:r>
          </a:p>
          <a:p>
            <a:pPr lvl="2"/>
            <a:r>
              <a:rPr lang="en-GB" sz="1900" b="1" dirty="0" err="1"/>
              <a:t>Semivariograms</a:t>
            </a:r>
            <a:r>
              <a:rPr lang="en-GB" sz="1900" b="1" dirty="0"/>
              <a:t> (top-left)</a:t>
            </a:r>
          </a:p>
          <a:p>
            <a:pPr lvl="3"/>
            <a:r>
              <a:rPr lang="en-GB" sz="1900" dirty="0"/>
              <a:t>Determine clustering size of all data points</a:t>
            </a:r>
          </a:p>
          <a:p>
            <a:pPr lvl="2"/>
            <a:r>
              <a:rPr lang="en-GB" sz="1900" b="1" dirty="0" err="1"/>
              <a:t>SaTScan</a:t>
            </a:r>
            <a:r>
              <a:rPr lang="en-GB" sz="1900" b="1" dirty="0"/>
              <a:t> (right)</a:t>
            </a:r>
          </a:p>
          <a:p>
            <a:pPr lvl="3"/>
            <a:r>
              <a:rPr lang="en-GB" sz="1900" dirty="0"/>
              <a:t>Determine locations of clusters and sizes</a:t>
            </a:r>
          </a:p>
          <a:p>
            <a:pPr lvl="2"/>
            <a:r>
              <a:rPr lang="en-GB" sz="1900" b="1" dirty="0"/>
              <a:t>Ripley’s K-function (bottom-left)</a:t>
            </a:r>
          </a:p>
          <a:p>
            <a:pPr lvl="3"/>
            <a:r>
              <a:rPr lang="en-GB" sz="1900" dirty="0"/>
              <a:t>Estimate the presence and size of spatial clustering of cases compared to controls</a:t>
            </a:r>
          </a:p>
          <a:p>
            <a:pPr lvl="2"/>
            <a:endParaRPr lang="en-GB" sz="2000" b="1"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Point data clustering assessment approaches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16</a:t>
            </a:fld>
            <a:endParaRPr lang="en-AU" dirty="0"/>
          </a:p>
        </p:txBody>
      </p:sp>
      <p:pic>
        <p:nvPicPr>
          <p:cNvPr id="2" name="Picture 1">
            <a:extLst>
              <a:ext uri="{FF2B5EF4-FFF2-40B4-BE49-F238E27FC236}">
                <a16:creationId xmlns:a16="http://schemas.microsoft.com/office/drawing/2014/main" id="{31A660AD-9B79-319E-34E2-38FBC4E517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8078" y="1228325"/>
            <a:ext cx="2425993" cy="2423115"/>
          </a:xfrm>
          <a:prstGeom prst="rect">
            <a:avLst/>
          </a:prstGeom>
          <a:noFill/>
          <a:ln>
            <a:noFill/>
          </a:ln>
        </p:spPr>
      </p:pic>
      <p:sp>
        <p:nvSpPr>
          <p:cNvPr id="3" name="TextBox 2">
            <a:extLst>
              <a:ext uri="{FF2B5EF4-FFF2-40B4-BE49-F238E27FC236}">
                <a16:creationId xmlns:a16="http://schemas.microsoft.com/office/drawing/2014/main" id="{6E4824A4-C170-42E4-C821-2E23A8003967}"/>
              </a:ext>
            </a:extLst>
          </p:cNvPr>
          <p:cNvSpPr txBox="1"/>
          <p:nvPr/>
        </p:nvSpPr>
        <p:spPr>
          <a:xfrm>
            <a:off x="10397854" y="5152222"/>
            <a:ext cx="1726324" cy="369332"/>
          </a:xfrm>
          <a:prstGeom prst="rect">
            <a:avLst/>
          </a:prstGeom>
          <a:noFill/>
        </p:spPr>
        <p:txBody>
          <a:bodyPr wrap="square" rtlCol="0">
            <a:spAutoFit/>
          </a:bodyPr>
          <a:lstStyle/>
          <a:p>
            <a:r>
              <a:rPr lang="en-AU" dirty="0"/>
              <a:t>Source: KO</a:t>
            </a:r>
          </a:p>
        </p:txBody>
      </p:sp>
      <p:pic>
        <p:nvPicPr>
          <p:cNvPr id="6" name="Picture 4">
            <a:extLst>
              <a:ext uri="{FF2B5EF4-FFF2-40B4-BE49-F238E27FC236}">
                <a16:creationId xmlns:a16="http://schemas.microsoft.com/office/drawing/2014/main" id="{769E1FFC-E5FB-4BB6-68DF-144A32C00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796" y="3981980"/>
            <a:ext cx="3399610" cy="25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EFBF3B5-6C70-558F-0A10-B9EC31532F40}"/>
              </a:ext>
            </a:extLst>
          </p:cNvPr>
          <p:cNvSpPr txBox="1"/>
          <p:nvPr/>
        </p:nvSpPr>
        <p:spPr>
          <a:xfrm>
            <a:off x="8671530" y="6307477"/>
            <a:ext cx="1726324" cy="369332"/>
          </a:xfrm>
          <a:prstGeom prst="rect">
            <a:avLst/>
          </a:prstGeom>
          <a:noFill/>
        </p:spPr>
        <p:txBody>
          <a:bodyPr wrap="square" rtlCol="0">
            <a:spAutoFit/>
          </a:bodyPr>
          <a:lstStyle/>
          <a:p>
            <a:r>
              <a:rPr lang="en-AU" dirty="0"/>
              <a:t>Source: RSM</a:t>
            </a:r>
          </a:p>
        </p:txBody>
      </p:sp>
      <p:sp>
        <p:nvSpPr>
          <p:cNvPr id="8" name="TextBox 7">
            <a:extLst>
              <a:ext uri="{FF2B5EF4-FFF2-40B4-BE49-F238E27FC236}">
                <a16:creationId xmlns:a16="http://schemas.microsoft.com/office/drawing/2014/main" id="{5A5F4D75-B46D-841C-795B-A424678D0C22}"/>
              </a:ext>
            </a:extLst>
          </p:cNvPr>
          <p:cNvSpPr txBox="1"/>
          <p:nvPr/>
        </p:nvSpPr>
        <p:spPr>
          <a:xfrm>
            <a:off x="6766688" y="3632044"/>
            <a:ext cx="1726324" cy="369332"/>
          </a:xfrm>
          <a:prstGeom prst="rect">
            <a:avLst/>
          </a:prstGeom>
          <a:noFill/>
        </p:spPr>
        <p:txBody>
          <a:bodyPr wrap="square" rtlCol="0">
            <a:spAutoFit/>
          </a:bodyPr>
          <a:lstStyle/>
          <a:p>
            <a:r>
              <a:rPr lang="en-AU" dirty="0"/>
              <a:t>Source: KO</a:t>
            </a:r>
          </a:p>
        </p:txBody>
      </p:sp>
      <p:pic>
        <p:nvPicPr>
          <p:cNvPr id="9" name="Picture 8">
            <a:extLst>
              <a:ext uri="{FF2B5EF4-FFF2-40B4-BE49-F238E27FC236}">
                <a16:creationId xmlns:a16="http://schemas.microsoft.com/office/drawing/2014/main" id="{19FBE16C-15DA-1C3A-CA1B-D3CFD3A187C7}"/>
              </a:ext>
            </a:extLst>
          </p:cNvPr>
          <p:cNvPicPr>
            <a:picLocks noChangeAspect="1"/>
          </p:cNvPicPr>
          <p:nvPr/>
        </p:nvPicPr>
        <p:blipFill rotWithShape="1">
          <a:blip r:embed="rId5">
            <a:extLst>
              <a:ext uri="{28A0092B-C50C-407E-A947-70E740481C1C}">
                <a14:useLocalDpi xmlns:a14="http://schemas.microsoft.com/office/drawing/2010/main" val="0"/>
              </a:ext>
            </a:extLst>
          </a:blip>
          <a:srcRect t="15672"/>
          <a:stretch/>
        </p:blipFill>
        <p:spPr>
          <a:xfrm>
            <a:off x="9161818" y="1336446"/>
            <a:ext cx="2962360" cy="3900616"/>
          </a:xfrm>
          <a:prstGeom prst="rect">
            <a:avLst/>
          </a:prstGeom>
        </p:spPr>
      </p:pic>
    </p:spTree>
    <p:extLst>
      <p:ext uri="{BB962C8B-B14F-4D97-AF65-F5344CB8AC3E}">
        <p14:creationId xmlns:p14="http://schemas.microsoft.com/office/powerpoint/2010/main" val="117758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dirty="0"/>
              <a:t>Other example of approaches that explore disease point data for evidence of clustering.</a:t>
            </a:r>
          </a:p>
          <a:p>
            <a:pPr lvl="2"/>
            <a:r>
              <a:rPr lang="en-GB" sz="2000" b="1" dirty="0"/>
              <a:t>Openshaw’s Geographical Analysis Machine (GAM) </a:t>
            </a:r>
          </a:p>
          <a:p>
            <a:pPr lvl="3"/>
            <a:r>
              <a:rPr lang="en-GB" sz="2000" dirty="0"/>
              <a:t>Involves applying a fine grid across a study area and generating a series of circles of varying radii with their centres based at each intersection of the grid. The observed number of cases of disease within each circle is then compared with the expected number of cases.</a:t>
            </a:r>
          </a:p>
          <a:p>
            <a:pPr lvl="3"/>
            <a:r>
              <a:rPr lang="en-GB" sz="2000" dirty="0"/>
              <a:t>Turnbull et al. (1990) applied the GAM to investigate clustering of leukaemia incidence in northern New York. </a:t>
            </a:r>
          </a:p>
          <a:p>
            <a:pPr lvl="2"/>
            <a:r>
              <a:rPr lang="en-GB" sz="2000" b="1" dirty="0" err="1"/>
              <a:t>Kulldorff’s</a:t>
            </a:r>
            <a:r>
              <a:rPr lang="en-GB" sz="2000" b="1" dirty="0"/>
              <a:t> </a:t>
            </a:r>
            <a:r>
              <a:rPr lang="en-GB" sz="2000" b="1" dirty="0" err="1"/>
              <a:t>SaTScan</a:t>
            </a:r>
            <a:r>
              <a:rPr lang="en-GB" sz="2000" b="1" dirty="0"/>
              <a:t> </a:t>
            </a:r>
          </a:p>
          <a:p>
            <a:pPr lvl="3"/>
            <a:r>
              <a:rPr lang="en-GB" sz="2000" dirty="0" err="1"/>
              <a:t>Kulldorff</a:t>
            </a:r>
            <a:r>
              <a:rPr lang="en-GB" sz="2000" dirty="0"/>
              <a:t> implemented </a:t>
            </a:r>
            <a:r>
              <a:rPr lang="en-GB" sz="2000" dirty="0" err="1"/>
              <a:t>SaTScan</a:t>
            </a:r>
            <a:r>
              <a:rPr lang="en-GB" sz="2000" dirty="0"/>
              <a:t> (spatial and temporal scanning of clusters). </a:t>
            </a:r>
          </a:p>
          <a:p>
            <a:pPr lvl="3"/>
            <a:r>
              <a:rPr lang="en-GB" sz="2000" dirty="0"/>
              <a:t>Uses cluster detection method based on scan circles.</a:t>
            </a:r>
          </a:p>
          <a:p>
            <a:pPr lvl="3"/>
            <a:r>
              <a:rPr lang="en-GB" sz="2000" dirty="0"/>
              <a:t>It searches for clusters in datasets using 2 different probabilistic models (Bernoulli – case v control; Poisson – case v population data). More example </a:t>
            </a:r>
            <a:r>
              <a:rPr lang="en-GB" sz="2000" dirty="0" err="1"/>
              <a:t>Kulldorff</a:t>
            </a:r>
            <a:r>
              <a:rPr lang="en-GB" sz="2000" dirty="0"/>
              <a:t> and </a:t>
            </a:r>
            <a:r>
              <a:rPr lang="en-GB" sz="2000" dirty="0" err="1"/>
              <a:t>Nagarwalla</a:t>
            </a:r>
            <a:r>
              <a:rPr lang="en-GB" sz="2000" dirty="0"/>
              <a:t> (1995).</a:t>
            </a:r>
          </a:p>
          <a:p>
            <a:pPr marL="612" lvl="2" indent="0">
              <a:buNone/>
            </a:pPr>
            <a:endParaRPr lang="en-GB" sz="2000" dirty="0"/>
          </a:p>
          <a:p>
            <a:pPr lvl="2"/>
            <a:endParaRPr lang="en-GB" sz="2000" b="1"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Methods for point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17</a:t>
            </a:fld>
            <a:endParaRPr lang="en-AU" dirty="0"/>
          </a:p>
        </p:txBody>
      </p:sp>
    </p:spTree>
    <p:extLst>
      <p:ext uri="{BB962C8B-B14F-4D97-AF65-F5344CB8AC3E}">
        <p14:creationId xmlns:p14="http://schemas.microsoft.com/office/powerpoint/2010/main" val="428765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err="1"/>
              <a:t>Cuzick</a:t>
            </a:r>
            <a:r>
              <a:rPr lang="en-GB" sz="2000" b="1" dirty="0"/>
              <a:t> &amp; Edward’s k-nearest neighbour test</a:t>
            </a:r>
          </a:p>
          <a:p>
            <a:pPr lvl="2"/>
            <a:r>
              <a:rPr lang="en-GB" sz="2000" dirty="0"/>
              <a:t>A test for spatial clustering that takes into account the potentially heterogeneous distribution of the population at risk. It is based on the locations of cases and randomly selected controls from a specified region and includes a spatial scale parameter k (the number of nearest neighbours). For each case, the test counts how many of the k-nearest neighbours are also cases.</a:t>
            </a:r>
          </a:p>
          <a:p>
            <a:pPr lvl="3"/>
            <a:r>
              <a:rPr lang="en-GB" sz="2000" dirty="0"/>
              <a:t>Example studies: Carpenter et al (2006) study on clustering of abortions among Danish dairy herds; Perez et al (2002) on clustering of bovine TB in Argentina.</a:t>
            </a:r>
          </a:p>
          <a:p>
            <a:pPr lvl="2"/>
            <a:r>
              <a:rPr lang="en-GB" sz="2000" b="1" dirty="0"/>
              <a:t>Ripley’s k-function </a:t>
            </a:r>
          </a:p>
          <a:p>
            <a:pPr lvl="2"/>
            <a:r>
              <a:rPr lang="en-GB" sz="2000" dirty="0"/>
              <a:t>Estimate the presence and size of spatial clustering of cases compared to controls</a:t>
            </a:r>
          </a:p>
          <a:p>
            <a:pPr lvl="2"/>
            <a:r>
              <a:rPr lang="en-GB" sz="2000" dirty="0"/>
              <a:t>Identifies the distance at which clustering occurs.</a:t>
            </a:r>
          </a:p>
          <a:p>
            <a:pPr lvl="2"/>
            <a:r>
              <a:rPr lang="en-GB" sz="2000" dirty="0"/>
              <a:t>Number of pairs of points separated by given distance</a:t>
            </a:r>
          </a:p>
          <a:p>
            <a:pPr lvl="3"/>
            <a:r>
              <a:rPr lang="en-GB" sz="2000" dirty="0"/>
              <a:t>Example study: Abernethy et al (2000) on clustering of poultry flocks affected with Newcastle disease in Northern Ireland.</a:t>
            </a:r>
          </a:p>
          <a:p>
            <a:pPr lvl="2"/>
            <a:endParaRPr lang="en-GB" sz="2000" b="1"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Methods for point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18</a:t>
            </a:fld>
            <a:endParaRPr lang="en-AU" dirty="0"/>
          </a:p>
        </p:txBody>
      </p:sp>
    </p:spTree>
    <p:extLst>
      <p:ext uri="{BB962C8B-B14F-4D97-AF65-F5344CB8AC3E}">
        <p14:creationId xmlns:p14="http://schemas.microsoft.com/office/powerpoint/2010/main" val="272178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5EA3-E6C8-FFC7-07C3-92DEB2C7635C}"/>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911424" y="2060848"/>
            <a:ext cx="4691967" cy="443198"/>
          </a:xfrm>
        </p:spPr>
        <p:txBody>
          <a:bodyPr/>
          <a:lstStyle/>
          <a:p>
            <a:r>
              <a:rPr lang="en-GB" sz="3600" dirty="0"/>
              <a:t>Cluster analysis</a:t>
            </a:r>
            <a:endParaRPr lang="en-AU" sz="3600" dirty="0"/>
          </a:p>
        </p:txBody>
      </p:sp>
      <p:sp>
        <p:nvSpPr>
          <p:cNvPr id="3" name="Text Placeholder 2">
            <a:extLst>
              <a:ext uri="{FF2B5EF4-FFF2-40B4-BE49-F238E27FC236}">
                <a16:creationId xmlns:a16="http://schemas.microsoft.com/office/drawing/2014/main" id="{5074B591-B89F-4B32-2C88-168DC9F1E3C9}"/>
              </a:ext>
            </a:extLst>
          </p:cNvPr>
          <p:cNvSpPr>
            <a:spLocks noGrp="1"/>
          </p:cNvSpPr>
          <p:nvPr>
            <p:ph type="body" sz="quarter" idx="13"/>
          </p:nvPr>
        </p:nvSpPr>
        <p:spPr>
          <a:xfrm>
            <a:off x="6127998" y="4448239"/>
            <a:ext cx="4792538" cy="1054135"/>
          </a:xfrm>
        </p:spPr>
        <p:txBody>
          <a:bodyPr/>
          <a:lstStyle/>
          <a:p>
            <a:r>
              <a:rPr lang="en-GB" sz="2800" b="1" dirty="0"/>
              <a:t>Analysis method example 1:</a:t>
            </a:r>
          </a:p>
          <a:p>
            <a:r>
              <a:rPr lang="en-GB" sz="2800" b="1" dirty="0" err="1"/>
              <a:t>Semivariograms</a:t>
            </a:r>
            <a:endParaRPr lang="en-AU" sz="2800" b="1"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19</a:t>
            </a:fld>
            <a:endParaRPr lang="en-AU" dirty="0"/>
          </a:p>
        </p:txBody>
      </p:sp>
    </p:spTree>
    <p:extLst>
      <p:ext uri="{BB962C8B-B14F-4D97-AF65-F5344CB8AC3E}">
        <p14:creationId xmlns:p14="http://schemas.microsoft.com/office/powerpoint/2010/main" val="7916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9577138" cy="4609256"/>
          </a:xfrm>
        </p:spPr>
        <p:txBody>
          <a:bodyPr/>
          <a:lstStyle/>
          <a:p>
            <a:pPr lvl="2"/>
            <a:r>
              <a:rPr lang="en-GB" sz="1600" b="1" dirty="0"/>
              <a:t>Disease cluster analysis (13:00 – 14:00)</a:t>
            </a:r>
          </a:p>
          <a:p>
            <a:pPr lvl="3"/>
            <a:r>
              <a:rPr lang="en-GB" sz="1600" dirty="0"/>
              <a:t>Overview of global and local estimates of spatial and temporal clustering</a:t>
            </a:r>
          </a:p>
          <a:p>
            <a:pPr lvl="2"/>
            <a:r>
              <a:rPr lang="en-GB" sz="1600" b="1" dirty="0"/>
              <a:t>Point data clustering assessment</a:t>
            </a:r>
          </a:p>
          <a:p>
            <a:pPr lvl="3"/>
            <a:r>
              <a:rPr lang="en-GB" sz="1600" dirty="0"/>
              <a:t>Ripley’s K-function, </a:t>
            </a:r>
            <a:r>
              <a:rPr lang="en-GB" sz="1600" dirty="0" err="1"/>
              <a:t>semivariogram</a:t>
            </a:r>
            <a:endParaRPr lang="en-GB" sz="1600" dirty="0"/>
          </a:p>
          <a:p>
            <a:pPr lvl="2"/>
            <a:r>
              <a:rPr lang="en-GB" sz="1600" b="1" dirty="0"/>
              <a:t>Areal/aggregated data clustering assessment</a:t>
            </a:r>
          </a:p>
          <a:p>
            <a:pPr lvl="3"/>
            <a:r>
              <a:rPr lang="en-GB" sz="1600" dirty="0"/>
              <a:t>Moran’s I, Local Indicators of Spatial Association (LISA)</a:t>
            </a:r>
          </a:p>
          <a:p>
            <a:pPr lvl="2"/>
            <a:r>
              <a:rPr lang="en-GB" sz="1600" b="1" dirty="0"/>
              <a:t>Space-time data clustering assessment</a:t>
            </a:r>
          </a:p>
          <a:p>
            <a:pPr lvl="3"/>
            <a:r>
              <a:rPr lang="en-GB" sz="1600" dirty="0"/>
              <a:t>Space-time K-function, </a:t>
            </a:r>
            <a:r>
              <a:rPr lang="en-GB" sz="1600" dirty="0" err="1"/>
              <a:t>SaTScan</a:t>
            </a:r>
            <a:endParaRPr lang="en-GB" sz="1600" dirty="0"/>
          </a:p>
          <a:p>
            <a:pPr lvl="2"/>
            <a:r>
              <a:rPr lang="en-GB" sz="1600" b="1" dirty="0"/>
              <a:t>Practical session on point data cluster analysis (14:00 – 15:30)</a:t>
            </a:r>
          </a:p>
          <a:p>
            <a:pPr lvl="3"/>
            <a:r>
              <a:rPr lang="en-GB" sz="1600" b="1" dirty="0"/>
              <a:t>Case study using K-function analysis in R</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AU" dirty="0"/>
              <a:t>Schedule</a:t>
            </a:r>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2</a:t>
            </a:fld>
            <a:endParaRPr lang="en-AU" dirty="0"/>
          </a:p>
        </p:txBody>
      </p:sp>
    </p:spTree>
    <p:extLst>
      <p:ext uri="{BB962C8B-B14F-4D97-AF65-F5344CB8AC3E}">
        <p14:creationId xmlns:p14="http://schemas.microsoft.com/office/powerpoint/2010/main" val="39486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FEBE9-C517-1F6E-636F-02D2C3C3A6C6}"/>
              </a:ext>
            </a:extLst>
          </p:cNvPr>
          <p:cNvSpPr>
            <a:spLocks noGrp="1"/>
          </p:cNvSpPr>
          <p:nvPr>
            <p:ph type="title"/>
          </p:nvPr>
        </p:nvSpPr>
        <p:spPr/>
        <p:txBody>
          <a:bodyPr/>
          <a:lstStyle/>
          <a:p>
            <a:r>
              <a:rPr lang="en-AU" sz="3000" b="1" dirty="0"/>
              <a:t>Cluster assessment using </a:t>
            </a:r>
            <a:r>
              <a:rPr lang="en-AU" sz="3000" b="1" dirty="0" err="1"/>
              <a:t>Semivariograms</a:t>
            </a:r>
            <a:endParaRPr lang="en-AU" sz="3000" b="1" dirty="0"/>
          </a:p>
        </p:txBody>
      </p:sp>
      <p:sp>
        <p:nvSpPr>
          <p:cNvPr id="3" name="Content Placeholder 2">
            <a:extLst>
              <a:ext uri="{FF2B5EF4-FFF2-40B4-BE49-F238E27FC236}">
                <a16:creationId xmlns:a16="http://schemas.microsoft.com/office/drawing/2014/main" id="{FF847611-F8CE-C32F-53E7-D98786443118}"/>
              </a:ext>
            </a:extLst>
          </p:cNvPr>
          <p:cNvSpPr>
            <a:spLocks noGrp="1"/>
          </p:cNvSpPr>
          <p:nvPr>
            <p:ph idx="1"/>
          </p:nvPr>
        </p:nvSpPr>
        <p:spPr>
          <a:xfrm>
            <a:off x="838201" y="1825625"/>
            <a:ext cx="5977880" cy="4351338"/>
          </a:xfrm>
        </p:spPr>
        <p:txBody>
          <a:bodyPr>
            <a:normAutofit/>
          </a:bodyPr>
          <a:lstStyle/>
          <a:p>
            <a:pPr lvl="1"/>
            <a:r>
              <a:rPr lang="en-AU" sz="2000" b="1" dirty="0"/>
              <a:t>What is a </a:t>
            </a:r>
            <a:r>
              <a:rPr lang="en-AU" sz="2000" b="1" dirty="0" err="1"/>
              <a:t>semivariogram</a:t>
            </a:r>
            <a:r>
              <a:rPr lang="en-AU" sz="2000" b="1" dirty="0"/>
              <a:t>?</a:t>
            </a:r>
            <a:endParaRPr lang="en-GB" sz="2000" b="1" dirty="0"/>
          </a:p>
          <a:p>
            <a:pPr marL="343512" lvl="1" indent="-342900">
              <a:buFont typeface="Arial" panose="020B0604020202020204" pitchFamily="34" charset="0"/>
              <a:buChar char="•"/>
            </a:pPr>
            <a:r>
              <a:rPr lang="en-GB" sz="2000" b="1" dirty="0" err="1"/>
              <a:t>Semivariogram</a:t>
            </a:r>
            <a:r>
              <a:rPr lang="en-GB" sz="2000" dirty="0"/>
              <a:t> depicts the </a:t>
            </a:r>
            <a:r>
              <a:rPr lang="en-GB" sz="2000" b="1" dirty="0"/>
              <a:t>spatial autocorrelation</a:t>
            </a:r>
            <a:r>
              <a:rPr lang="en-GB" sz="2000" dirty="0"/>
              <a:t> of the measured sample points. Once each pair of locations is plotted, a model is fit through them.</a:t>
            </a:r>
          </a:p>
          <a:p>
            <a:pPr marL="343512" lvl="1" indent="-342900">
              <a:buFont typeface="Arial" panose="020B0604020202020204" pitchFamily="34" charset="0"/>
              <a:buChar char="•"/>
            </a:pPr>
            <a:r>
              <a:rPr lang="en-GB" sz="2000" b="1" dirty="0"/>
              <a:t>Spatial autocorrelation</a:t>
            </a:r>
            <a:r>
              <a:rPr lang="en-GB" sz="2000" dirty="0"/>
              <a:t> is the degree to which observations at spatial locations are similar to each other; it is a measure of correlation between nearby observations</a:t>
            </a:r>
          </a:p>
          <a:p>
            <a:endParaRPr lang="en-AU" sz="2000" dirty="0"/>
          </a:p>
        </p:txBody>
      </p:sp>
      <p:pic>
        <p:nvPicPr>
          <p:cNvPr id="4" name="Picture 3">
            <a:extLst>
              <a:ext uri="{FF2B5EF4-FFF2-40B4-BE49-F238E27FC236}">
                <a16:creationId xmlns:a16="http://schemas.microsoft.com/office/drawing/2014/main" id="{9C82BBE9-3E31-E93B-550B-B5A3923DD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8861" y="1825625"/>
            <a:ext cx="4204938" cy="4199950"/>
          </a:xfrm>
          <a:prstGeom prst="rect">
            <a:avLst/>
          </a:prstGeom>
          <a:noFill/>
          <a:ln>
            <a:solidFill>
              <a:srgbClr val="002060"/>
            </a:solidFill>
          </a:ln>
        </p:spPr>
      </p:pic>
    </p:spTree>
    <p:extLst>
      <p:ext uri="{BB962C8B-B14F-4D97-AF65-F5344CB8AC3E}">
        <p14:creationId xmlns:p14="http://schemas.microsoft.com/office/powerpoint/2010/main" val="1221091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a:extLst>
              <a:ext uri="{FF2B5EF4-FFF2-40B4-BE49-F238E27FC236}">
                <a16:creationId xmlns:a16="http://schemas.microsoft.com/office/drawing/2014/main" id="{6C3823FF-36B8-01F3-6B63-885545DB8172}"/>
              </a:ext>
            </a:extLst>
          </p:cNvPr>
          <p:cNvSpPr txBox="1">
            <a:spLocks noChangeArrowheads="1"/>
          </p:cNvSpPr>
          <p:nvPr/>
        </p:nvSpPr>
        <p:spPr bwMode="auto">
          <a:xfrm rot="16200000">
            <a:off x="2567248" y="3596482"/>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Verdana" panose="020B0604030504040204" pitchFamily="34" charset="0"/>
              </a:defRPr>
            </a:lvl1pPr>
            <a:lvl2pPr marL="742950" indent="-285750" eaLnBrk="0" hangingPunct="0">
              <a:defRPr sz="4000">
                <a:solidFill>
                  <a:schemeClr val="tx1"/>
                </a:solidFill>
                <a:latin typeface="Verdana" panose="020B0604030504040204" pitchFamily="34" charset="0"/>
              </a:defRPr>
            </a:lvl2pPr>
            <a:lvl3pPr marL="1143000" indent="-228600" eaLnBrk="0" hangingPunct="0">
              <a:defRPr sz="4000">
                <a:solidFill>
                  <a:schemeClr val="tx1"/>
                </a:solidFill>
                <a:latin typeface="Verdana" panose="020B0604030504040204" pitchFamily="34" charset="0"/>
              </a:defRPr>
            </a:lvl3pPr>
            <a:lvl4pPr marL="1600200" indent="-228600" eaLnBrk="0" hangingPunct="0">
              <a:defRPr sz="4000">
                <a:solidFill>
                  <a:schemeClr val="tx1"/>
                </a:solidFill>
                <a:latin typeface="Verdana" panose="020B0604030504040204" pitchFamily="34" charset="0"/>
              </a:defRPr>
            </a:lvl4pPr>
            <a:lvl5pPr marL="2057400" indent="-228600" eaLnBrk="0" hangingPunct="0">
              <a:defRPr sz="4000">
                <a:solidFill>
                  <a:schemeClr val="tx1"/>
                </a:solidFill>
                <a:latin typeface="Verdana" panose="020B0604030504040204" pitchFamily="34" charset="0"/>
              </a:defRPr>
            </a:lvl5pPr>
            <a:lvl6pPr marL="2514600" indent="-228600" eaLnBrk="0" fontAlgn="base" hangingPunct="0">
              <a:spcBef>
                <a:spcPct val="0"/>
              </a:spcBef>
              <a:spcAft>
                <a:spcPct val="0"/>
              </a:spcAft>
              <a:defRPr sz="4000">
                <a:solidFill>
                  <a:schemeClr val="tx1"/>
                </a:solidFill>
                <a:latin typeface="Verdana" panose="020B0604030504040204" pitchFamily="34" charset="0"/>
              </a:defRPr>
            </a:lvl6pPr>
            <a:lvl7pPr marL="2971800" indent="-228600" eaLnBrk="0" fontAlgn="base" hangingPunct="0">
              <a:spcBef>
                <a:spcPct val="0"/>
              </a:spcBef>
              <a:spcAft>
                <a:spcPct val="0"/>
              </a:spcAft>
              <a:defRPr sz="4000">
                <a:solidFill>
                  <a:schemeClr val="tx1"/>
                </a:solidFill>
                <a:latin typeface="Verdana" panose="020B0604030504040204" pitchFamily="34" charset="0"/>
              </a:defRPr>
            </a:lvl7pPr>
            <a:lvl8pPr marL="3429000" indent="-228600" eaLnBrk="0" fontAlgn="base" hangingPunct="0">
              <a:spcBef>
                <a:spcPct val="0"/>
              </a:spcBef>
              <a:spcAft>
                <a:spcPct val="0"/>
              </a:spcAft>
              <a:defRPr sz="4000">
                <a:solidFill>
                  <a:schemeClr val="tx1"/>
                </a:solidFill>
                <a:latin typeface="Verdana" panose="020B0604030504040204" pitchFamily="34" charset="0"/>
              </a:defRPr>
            </a:lvl8pPr>
            <a:lvl9pPr marL="3886200" indent="-228600" eaLnBrk="0" fontAlgn="base" hangingPunct="0">
              <a:spcBef>
                <a:spcPct val="0"/>
              </a:spcBef>
              <a:spcAft>
                <a:spcPct val="0"/>
              </a:spcAft>
              <a:defRPr sz="4000">
                <a:solidFill>
                  <a:schemeClr val="tx1"/>
                </a:solidFill>
                <a:latin typeface="Verdana" panose="020B0604030504040204" pitchFamily="34" charset="0"/>
              </a:defRPr>
            </a:lvl9pPr>
          </a:lstStyle>
          <a:p>
            <a:pPr eaLnBrk="1" hangingPunct="1">
              <a:spcBef>
                <a:spcPct val="50000"/>
              </a:spcBef>
            </a:pPr>
            <a:r>
              <a:rPr lang="en-GB" altLang="en-US" sz="2400" dirty="0">
                <a:solidFill>
                  <a:schemeClr val="bg1"/>
                </a:solidFill>
                <a:latin typeface="Arial" panose="020B0604020202020204" pitchFamily="34" charset="0"/>
              </a:rPr>
              <a:t>Semivariance</a:t>
            </a:r>
          </a:p>
        </p:txBody>
      </p:sp>
      <p:sp>
        <p:nvSpPr>
          <p:cNvPr id="5133" name="Text Box 13">
            <a:extLst>
              <a:ext uri="{FF2B5EF4-FFF2-40B4-BE49-F238E27FC236}">
                <a16:creationId xmlns:a16="http://schemas.microsoft.com/office/drawing/2014/main" id="{A43A027B-F23E-3A9F-2C93-AEFE73B54C4A}"/>
              </a:ext>
            </a:extLst>
          </p:cNvPr>
          <p:cNvSpPr txBox="1">
            <a:spLocks noChangeArrowheads="1"/>
          </p:cNvSpPr>
          <p:nvPr/>
        </p:nvSpPr>
        <p:spPr bwMode="auto">
          <a:xfrm>
            <a:off x="5084048" y="5631760"/>
            <a:ext cx="56286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Verdana" panose="020B0604030504040204" pitchFamily="34" charset="0"/>
              </a:defRPr>
            </a:lvl1pPr>
            <a:lvl2pPr marL="742950" indent="-285750" eaLnBrk="0" hangingPunct="0">
              <a:defRPr sz="4000">
                <a:solidFill>
                  <a:schemeClr val="tx1"/>
                </a:solidFill>
                <a:latin typeface="Verdana" panose="020B0604030504040204" pitchFamily="34" charset="0"/>
              </a:defRPr>
            </a:lvl2pPr>
            <a:lvl3pPr marL="1143000" indent="-228600" eaLnBrk="0" hangingPunct="0">
              <a:defRPr sz="4000">
                <a:solidFill>
                  <a:schemeClr val="tx1"/>
                </a:solidFill>
                <a:latin typeface="Verdana" panose="020B0604030504040204" pitchFamily="34" charset="0"/>
              </a:defRPr>
            </a:lvl3pPr>
            <a:lvl4pPr marL="1600200" indent="-228600" eaLnBrk="0" hangingPunct="0">
              <a:defRPr sz="4000">
                <a:solidFill>
                  <a:schemeClr val="tx1"/>
                </a:solidFill>
                <a:latin typeface="Verdana" panose="020B0604030504040204" pitchFamily="34" charset="0"/>
              </a:defRPr>
            </a:lvl4pPr>
            <a:lvl5pPr marL="2057400" indent="-228600" eaLnBrk="0" hangingPunct="0">
              <a:defRPr sz="4000">
                <a:solidFill>
                  <a:schemeClr val="tx1"/>
                </a:solidFill>
                <a:latin typeface="Verdana" panose="020B0604030504040204" pitchFamily="34" charset="0"/>
              </a:defRPr>
            </a:lvl5pPr>
            <a:lvl6pPr marL="2514600" indent="-228600" eaLnBrk="0" fontAlgn="base" hangingPunct="0">
              <a:spcBef>
                <a:spcPct val="0"/>
              </a:spcBef>
              <a:spcAft>
                <a:spcPct val="0"/>
              </a:spcAft>
              <a:defRPr sz="4000">
                <a:solidFill>
                  <a:schemeClr val="tx1"/>
                </a:solidFill>
                <a:latin typeface="Verdana" panose="020B0604030504040204" pitchFamily="34" charset="0"/>
              </a:defRPr>
            </a:lvl6pPr>
            <a:lvl7pPr marL="2971800" indent="-228600" eaLnBrk="0" fontAlgn="base" hangingPunct="0">
              <a:spcBef>
                <a:spcPct val="0"/>
              </a:spcBef>
              <a:spcAft>
                <a:spcPct val="0"/>
              </a:spcAft>
              <a:defRPr sz="4000">
                <a:solidFill>
                  <a:schemeClr val="tx1"/>
                </a:solidFill>
                <a:latin typeface="Verdana" panose="020B0604030504040204" pitchFamily="34" charset="0"/>
              </a:defRPr>
            </a:lvl7pPr>
            <a:lvl8pPr marL="3429000" indent="-228600" eaLnBrk="0" fontAlgn="base" hangingPunct="0">
              <a:spcBef>
                <a:spcPct val="0"/>
              </a:spcBef>
              <a:spcAft>
                <a:spcPct val="0"/>
              </a:spcAft>
              <a:defRPr sz="4000">
                <a:solidFill>
                  <a:schemeClr val="tx1"/>
                </a:solidFill>
                <a:latin typeface="Verdana" panose="020B0604030504040204" pitchFamily="34" charset="0"/>
              </a:defRPr>
            </a:lvl8pPr>
            <a:lvl9pPr marL="3886200" indent="-228600" eaLnBrk="0" fontAlgn="base" hangingPunct="0">
              <a:spcBef>
                <a:spcPct val="0"/>
              </a:spcBef>
              <a:spcAft>
                <a:spcPct val="0"/>
              </a:spcAft>
              <a:defRPr sz="4000">
                <a:solidFill>
                  <a:schemeClr val="tx1"/>
                </a:solidFill>
                <a:latin typeface="Verdana" panose="020B0604030504040204" pitchFamily="34" charset="0"/>
              </a:defRPr>
            </a:lvl9pPr>
          </a:lstStyle>
          <a:p>
            <a:pPr>
              <a:spcBef>
                <a:spcPct val="50000"/>
              </a:spcBef>
            </a:pPr>
            <a:r>
              <a:rPr lang="en-GB" altLang="en-US" sz="2000" dirty="0">
                <a:solidFill>
                  <a:srgbClr val="339933"/>
                </a:solidFill>
                <a:latin typeface="Arial" panose="020B0604020202020204" pitchFamily="34" charset="0"/>
              </a:rPr>
              <a:t>Semivariance is the sum of squared differences between pairs of values at distance h, divided by twice the number of such pairs</a:t>
            </a:r>
          </a:p>
        </p:txBody>
      </p:sp>
      <p:sp>
        <p:nvSpPr>
          <p:cNvPr id="5134" name="Rectangle 14">
            <a:extLst>
              <a:ext uri="{FF2B5EF4-FFF2-40B4-BE49-F238E27FC236}">
                <a16:creationId xmlns:a16="http://schemas.microsoft.com/office/drawing/2014/main" id="{029B991E-0E66-552C-1BC8-AE09DD8579DA}"/>
              </a:ext>
            </a:extLst>
          </p:cNvPr>
          <p:cNvSpPr>
            <a:spLocks noGrp="1" noChangeArrowheads="1"/>
          </p:cNvSpPr>
          <p:nvPr>
            <p:ph type="title"/>
          </p:nvPr>
        </p:nvSpPr>
        <p:spPr>
          <a:xfrm>
            <a:off x="743607" y="476672"/>
            <a:ext cx="10515600" cy="563502"/>
          </a:xfrm>
          <a:noFill/>
        </p:spPr>
        <p:txBody>
          <a:bodyPr/>
          <a:lstStyle/>
          <a:p>
            <a:pPr eaLnBrk="1" hangingPunct="1"/>
            <a:r>
              <a:rPr lang="en-US" altLang="en-US" sz="3000" b="1" dirty="0"/>
              <a:t>Interpreting a </a:t>
            </a:r>
            <a:r>
              <a:rPr lang="en-US" altLang="en-US" sz="3000" b="1" dirty="0" err="1"/>
              <a:t>semivariogram</a:t>
            </a:r>
            <a:endParaRPr lang="en-US" altLang="en-US" sz="3000" b="1" dirty="0"/>
          </a:p>
        </p:txBody>
      </p:sp>
      <p:sp>
        <p:nvSpPr>
          <p:cNvPr id="2" name="TextBox 1">
            <a:extLst>
              <a:ext uri="{FF2B5EF4-FFF2-40B4-BE49-F238E27FC236}">
                <a16:creationId xmlns:a16="http://schemas.microsoft.com/office/drawing/2014/main" id="{9918F06C-1844-B9DC-EDE8-B1B800C7A8C2}"/>
              </a:ext>
            </a:extLst>
          </p:cNvPr>
          <p:cNvSpPr txBox="1"/>
          <p:nvPr/>
        </p:nvSpPr>
        <p:spPr>
          <a:xfrm>
            <a:off x="10602313" y="5635230"/>
            <a:ext cx="1445172" cy="369332"/>
          </a:xfrm>
          <a:prstGeom prst="rect">
            <a:avLst/>
          </a:prstGeom>
          <a:noFill/>
        </p:spPr>
        <p:txBody>
          <a:bodyPr wrap="square" rtlCol="0">
            <a:spAutoFit/>
          </a:bodyPr>
          <a:lstStyle/>
          <a:p>
            <a:r>
              <a:rPr lang="en-AU" dirty="0"/>
              <a:t>Source: RSM</a:t>
            </a:r>
          </a:p>
        </p:txBody>
      </p:sp>
      <p:sp>
        <p:nvSpPr>
          <p:cNvPr id="4" name="TextBox 3">
            <a:extLst>
              <a:ext uri="{FF2B5EF4-FFF2-40B4-BE49-F238E27FC236}">
                <a16:creationId xmlns:a16="http://schemas.microsoft.com/office/drawing/2014/main" id="{A2C4301A-EF6A-AF65-A03A-60ACB15F1171}"/>
              </a:ext>
            </a:extLst>
          </p:cNvPr>
          <p:cNvSpPr txBox="1"/>
          <p:nvPr/>
        </p:nvSpPr>
        <p:spPr>
          <a:xfrm>
            <a:off x="116270" y="1160194"/>
            <a:ext cx="4794689" cy="3785652"/>
          </a:xfrm>
          <a:prstGeom prst="rect">
            <a:avLst/>
          </a:prstGeom>
          <a:noFill/>
        </p:spPr>
        <p:txBody>
          <a:bodyPr wrap="square">
            <a:spAutoFit/>
          </a:bodyPr>
          <a:lstStyle/>
          <a:p>
            <a:pPr marL="285750" indent="-285750">
              <a:buFont typeface="Arial" panose="020B0604020202020204" pitchFamily="34" charset="0"/>
              <a:buChar char="•"/>
            </a:pPr>
            <a:r>
              <a:rPr lang="en-AU" sz="2000" dirty="0" err="1">
                <a:effectLst/>
                <a:ea typeface="Yu Mincho" panose="02020400000000000000" pitchFamily="18" charset="-128"/>
                <a:cs typeface="Times New Roman" panose="02020603050405020304" pitchFamily="18" charset="0"/>
              </a:rPr>
              <a:t>Semivariogram</a:t>
            </a:r>
            <a:r>
              <a:rPr lang="en-AU" sz="2000" dirty="0" err="1">
                <a:ea typeface="Yu Mincho" panose="02020400000000000000" pitchFamily="18" charset="-128"/>
                <a:cs typeface="Times New Roman" panose="02020603050405020304" pitchFamily="18" charset="0"/>
              </a:rPr>
              <a:t>s</a:t>
            </a:r>
            <a:r>
              <a:rPr lang="en-AU" sz="2000" dirty="0">
                <a:ea typeface="Yu Mincho" panose="02020400000000000000" pitchFamily="18" charset="-128"/>
                <a:cs typeface="Times New Roman" panose="02020603050405020304" pitchFamily="18" charset="0"/>
              </a:rPr>
              <a:t> are</a:t>
            </a:r>
            <a:r>
              <a:rPr lang="en-AU" sz="2000" dirty="0">
                <a:effectLst/>
                <a:ea typeface="Yu Mincho" panose="02020400000000000000" pitchFamily="18" charset="-128"/>
                <a:cs typeface="Times New Roman" panose="02020603050405020304" pitchFamily="18" charset="0"/>
              </a:rPr>
              <a:t> defined by three parameters: </a:t>
            </a:r>
          </a:p>
          <a:p>
            <a:pPr marL="742950" lvl="1" indent="-285750">
              <a:buFont typeface="Arial" panose="020B0604020202020204" pitchFamily="34" charset="0"/>
              <a:buChar char="•"/>
            </a:pPr>
            <a:r>
              <a:rPr lang="en-AU" sz="2000" b="1" dirty="0">
                <a:effectLst/>
                <a:ea typeface="Yu Mincho" panose="02020400000000000000" pitchFamily="18" charset="-128"/>
                <a:cs typeface="Times New Roman" panose="02020603050405020304" pitchFamily="18" charset="0"/>
              </a:rPr>
              <a:t>Nugget</a:t>
            </a:r>
            <a:r>
              <a:rPr lang="en-AU" sz="2000" dirty="0">
                <a:effectLst/>
                <a:ea typeface="Yu Mincho" panose="02020400000000000000" pitchFamily="18" charset="-128"/>
                <a:cs typeface="Times New Roman" panose="02020603050405020304" pitchFamily="18" charset="0"/>
              </a:rPr>
              <a:t> (y value at x=0), </a:t>
            </a:r>
            <a:r>
              <a:rPr lang="en-GB" sz="2000" dirty="0">
                <a:effectLst/>
                <a:ea typeface="Yu Mincho" panose="02020400000000000000" pitchFamily="18" charset="-128"/>
                <a:cs typeface="Times New Roman" panose="02020603050405020304" pitchFamily="18" charset="0"/>
              </a:rPr>
              <a:t>random variation at a scale smaller than the smallest bin</a:t>
            </a:r>
          </a:p>
          <a:p>
            <a:pPr marL="742950" lvl="1" indent="-285750">
              <a:buFont typeface="Arial" panose="020B0604020202020204" pitchFamily="34" charset="0"/>
              <a:buChar char="•"/>
            </a:pPr>
            <a:r>
              <a:rPr lang="en-AU" sz="2000" b="1" dirty="0">
                <a:effectLst/>
                <a:ea typeface="Yu Mincho" panose="02020400000000000000" pitchFamily="18" charset="-128"/>
                <a:cs typeface="Times New Roman" panose="02020603050405020304" pitchFamily="18" charset="0"/>
              </a:rPr>
              <a:t>Sill</a:t>
            </a:r>
            <a:r>
              <a:rPr lang="en-AU" sz="2000" dirty="0">
                <a:effectLst/>
                <a:ea typeface="Yu Mincho" panose="02020400000000000000" pitchFamily="18" charset="-128"/>
                <a:cs typeface="Times New Roman" panose="02020603050405020304" pitchFamily="18" charset="0"/>
              </a:rPr>
              <a:t> (maximum </a:t>
            </a:r>
            <a:r>
              <a:rPr lang="en-AU" sz="2000" dirty="0" err="1">
                <a:effectLst/>
                <a:ea typeface="Yu Mincho" panose="02020400000000000000" pitchFamily="18" charset="-128"/>
                <a:cs typeface="Times New Roman" panose="02020603050405020304" pitchFamily="18" charset="0"/>
              </a:rPr>
              <a:t>semivariance</a:t>
            </a:r>
            <a:r>
              <a:rPr lang="en-AU" sz="2000" dirty="0">
                <a:effectLst/>
                <a:ea typeface="Yu Mincho" panose="02020400000000000000" pitchFamily="18" charset="-128"/>
                <a:cs typeface="Times New Roman" panose="02020603050405020304" pitchFamily="18" charset="0"/>
              </a:rPr>
              <a:t> value)</a:t>
            </a:r>
          </a:p>
          <a:p>
            <a:pPr marL="742950" lvl="1" indent="-285750">
              <a:buFont typeface="Arial" panose="020B0604020202020204" pitchFamily="34" charset="0"/>
              <a:buChar char="•"/>
            </a:pPr>
            <a:r>
              <a:rPr lang="en-AU" sz="2000" b="1" dirty="0">
                <a:ea typeface="Yu Mincho" panose="02020400000000000000" pitchFamily="18" charset="-128"/>
                <a:cs typeface="Times New Roman" panose="02020603050405020304" pitchFamily="18" charset="0"/>
              </a:rPr>
              <a:t>R</a:t>
            </a:r>
            <a:r>
              <a:rPr lang="en-AU" sz="2000" b="1" dirty="0">
                <a:effectLst/>
                <a:ea typeface="Yu Mincho" panose="02020400000000000000" pitchFamily="18" charset="-128"/>
                <a:cs typeface="Times New Roman" panose="02020603050405020304" pitchFamily="18" charset="0"/>
              </a:rPr>
              <a:t>ange</a:t>
            </a:r>
            <a:r>
              <a:rPr lang="en-AU" sz="2000" dirty="0">
                <a:effectLst/>
                <a:ea typeface="Yu Mincho" panose="02020400000000000000" pitchFamily="18" charset="-128"/>
                <a:cs typeface="Times New Roman" panose="02020603050405020304" pitchFamily="18" charset="0"/>
              </a:rPr>
              <a:t> (the lag distance where the sill is reached). </a:t>
            </a:r>
          </a:p>
          <a:p>
            <a:pPr marL="285750" indent="-285750">
              <a:buFont typeface="Arial" panose="020B0604020202020204" pitchFamily="34" charset="0"/>
              <a:buChar char="•"/>
            </a:pPr>
            <a:r>
              <a:rPr lang="en-AU" sz="2000" dirty="0">
                <a:effectLst/>
                <a:ea typeface="Yu Mincho" panose="02020400000000000000" pitchFamily="18" charset="-128"/>
                <a:cs typeface="Times New Roman" panose="02020603050405020304" pitchFamily="18" charset="0"/>
              </a:rPr>
              <a:t>The difference in </a:t>
            </a:r>
            <a:r>
              <a:rPr lang="en-AU" sz="2000" dirty="0" err="1">
                <a:effectLst/>
                <a:ea typeface="Yu Mincho" panose="02020400000000000000" pitchFamily="18" charset="-128"/>
                <a:cs typeface="Times New Roman" panose="02020603050405020304" pitchFamily="18" charset="0"/>
              </a:rPr>
              <a:t>semivariance</a:t>
            </a:r>
            <a:r>
              <a:rPr lang="en-AU" sz="2000" dirty="0">
                <a:effectLst/>
                <a:ea typeface="Yu Mincho" panose="02020400000000000000" pitchFamily="18" charset="-128"/>
                <a:cs typeface="Times New Roman" panose="02020603050405020304" pitchFamily="18" charset="0"/>
              </a:rPr>
              <a:t> between the sill and the nugget is called the </a:t>
            </a:r>
            <a:r>
              <a:rPr lang="en-AU" sz="2000" b="1" dirty="0">
                <a:effectLst/>
                <a:ea typeface="Yu Mincho" panose="02020400000000000000" pitchFamily="18" charset="-128"/>
                <a:cs typeface="Times New Roman" panose="02020603050405020304" pitchFamily="18" charset="0"/>
              </a:rPr>
              <a:t>partial sill</a:t>
            </a:r>
            <a:r>
              <a:rPr lang="en-AU" sz="2000" dirty="0">
                <a:effectLst/>
                <a:ea typeface="Yu Mincho" panose="02020400000000000000" pitchFamily="18" charset="-128"/>
                <a:cs typeface="Times New Roman" panose="02020603050405020304" pitchFamily="18" charset="0"/>
              </a:rPr>
              <a:t>.</a:t>
            </a:r>
          </a:p>
        </p:txBody>
      </p:sp>
      <p:pic>
        <p:nvPicPr>
          <p:cNvPr id="9" name="Picture 8">
            <a:extLst>
              <a:ext uri="{FF2B5EF4-FFF2-40B4-BE49-F238E27FC236}">
                <a16:creationId xmlns:a16="http://schemas.microsoft.com/office/drawing/2014/main" id="{4DBC12DE-BF99-3E65-27D9-3180761B4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4048" y="1059255"/>
            <a:ext cx="7067535" cy="4461341"/>
          </a:xfrm>
          <a:prstGeom prst="rect">
            <a:avLst/>
          </a:prstGeom>
        </p:spPr>
      </p:pic>
    </p:spTree>
    <p:extLst>
      <p:ext uri="{BB962C8B-B14F-4D97-AF65-F5344CB8AC3E}">
        <p14:creationId xmlns:p14="http://schemas.microsoft.com/office/powerpoint/2010/main" val="32579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3">
            <a:extLst>
              <a:ext uri="{FF2B5EF4-FFF2-40B4-BE49-F238E27FC236}">
                <a16:creationId xmlns:a16="http://schemas.microsoft.com/office/drawing/2014/main" id="{6C3823FF-36B8-01F3-6B63-885545DB8172}"/>
              </a:ext>
            </a:extLst>
          </p:cNvPr>
          <p:cNvSpPr txBox="1">
            <a:spLocks noChangeArrowheads="1"/>
          </p:cNvSpPr>
          <p:nvPr/>
        </p:nvSpPr>
        <p:spPr bwMode="auto">
          <a:xfrm rot="16200000">
            <a:off x="2567248" y="3596482"/>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Verdana" panose="020B0604030504040204" pitchFamily="34" charset="0"/>
              </a:defRPr>
            </a:lvl1pPr>
            <a:lvl2pPr marL="742950" indent="-285750" eaLnBrk="0" hangingPunct="0">
              <a:defRPr sz="4000">
                <a:solidFill>
                  <a:schemeClr val="tx1"/>
                </a:solidFill>
                <a:latin typeface="Verdana" panose="020B0604030504040204" pitchFamily="34" charset="0"/>
              </a:defRPr>
            </a:lvl2pPr>
            <a:lvl3pPr marL="1143000" indent="-228600" eaLnBrk="0" hangingPunct="0">
              <a:defRPr sz="4000">
                <a:solidFill>
                  <a:schemeClr val="tx1"/>
                </a:solidFill>
                <a:latin typeface="Verdana" panose="020B0604030504040204" pitchFamily="34" charset="0"/>
              </a:defRPr>
            </a:lvl3pPr>
            <a:lvl4pPr marL="1600200" indent="-228600" eaLnBrk="0" hangingPunct="0">
              <a:defRPr sz="4000">
                <a:solidFill>
                  <a:schemeClr val="tx1"/>
                </a:solidFill>
                <a:latin typeface="Verdana" panose="020B0604030504040204" pitchFamily="34" charset="0"/>
              </a:defRPr>
            </a:lvl4pPr>
            <a:lvl5pPr marL="2057400" indent="-228600" eaLnBrk="0" hangingPunct="0">
              <a:defRPr sz="4000">
                <a:solidFill>
                  <a:schemeClr val="tx1"/>
                </a:solidFill>
                <a:latin typeface="Verdana" panose="020B0604030504040204" pitchFamily="34" charset="0"/>
              </a:defRPr>
            </a:lvl5pPr>
            <a:lvl6pPr marL="2514600" indent="-228600" eaLnBrk="0" fontAlgn="base" hangingPunct="0">
              <a:spcBef>
                <a:spcPct val="0"/>
              </a:spcBef>
              <a:spcAft>
                <a:spcPct val="0"/>
              </a:spcAft>
              <a:defRPr sz="4000">
                <a:solidFill>
                  <a:schemeClr val="tx1"/>
                </a:solidFill>
                <a:latin typeface="Verdana" panose="020B0604030504040204" pitchFamily="34" charset="0"/>
              </a:defRPr>
            </a:lvl6pPr>
            <a:lvl7pPr marL="2971800" indent="-228600" eaLnBrk="0" fontAlgn="base" hangingPunct="0">
              <a:spcBef>
                <a:spcPct val="0"/>
              </a:spcBef>
              <a:spcAft>
                <a:spcPct val="0"/>
              </a:spcAft>
              <a:defRPr sz="4000">
                <a:solidFill>
                  <a:schemeClr val="tx1"/>
                </a:solidFill>
                <a:latin typeface="Verdana" panose="020B0604030504040204" pitchFamily="34" charset="0"/>
              </a:defRPr>
            </a:lvl7pPr>
            <a:lvl8pPr marL="3429000" indent="-228600" eaLnBrk="0" fontAlgn="base" hangingPunct="0">
              <a:spcBef>
                <a:spcPct val="0"/>
              </a:spcBef>
              <a:spcAft>
                <a:spcPct val="0"/>
              </a:spcAft>
              <a:defRPr sz="4000">
                <a:solidFill>
                  <a:schemeClr val="tx1"/>
                </a:solidFill>
                <a:latin typeface="Verdana" panose="020B0604030504040204" pitchFamily="34" charset="0"/>
              </a:defRPr>
            </a:lvl8pPr>
            <a:lvl9pPr marL="3886200" indent="-228600" eaLnBrk="0" fontAlgn="base" hangingPunct="0">
              <a:spcBef>
                <a:spcPct val="0"/>
              </a:spcBef>
              <a:spcAft>
                <a:spcPct val="0"/>
              </a:spcAft>
              <a:defRPr sz="4000">
                <a:solidFill>
                  <a:schemeClr val="tx1"/>
                </a:solidFill>
                <a:latin typeface="Verdana" panose="020B0604030504040204" pitchFamily="34" charset="0"/>
              </a:defRPr>
            </a:lvl9pPr>
          </a:lstStyle>
          <a:p>
            <a:pPr eaLnBrk="1" hangingPunct="1">
              <a:spcBef>
                <a:spcPct val="50000"/>
              </a:spcBef>
            </a:pPr>
            <a:r>
              <a:rPr lang="en-GB" altLang="en-US" sz="2400" dirty="0">
                <a:solidFill>
                  <a:schemeClr val="bg1"/>
                </a:solidFill>
                <a:latin typeface="Arial" panose="020B0604020202020204" pitchFamily="34" charset="0"/>
              </a:rPr>
              <a:t>Semivariance</a:t>
            </a:r>
          </a:p>
        </p:txBody>
      </p:sp>
      <p:sp>
        <p:nvSpPr>
          <p:cNvPr id="5133" name="Text Box 13">
            <a:extLst>
              <a:ext uri="{FF2B5EF4-FFF2-40B4-BE49-F238E27FC236}">
                <a16:creationId xmlns:a16="http://schemas.microsoft.com/office/drawing/2014/main" id="{A43A027B-F23E-3A9F-2C93-AEFE73B54C4A}"/>
              </a:ext>
            </a:extLst>
          </p:cNvPr>
          <p:cNvSpPr txBox="1">
            <a:spLocks noChangeArrowheads="1"/>
          </p:cNvSpPr>
          <p:nvPr/>
        </p:nvSpPr>
        <p:spPr bwMode="auto">
          <a:xfrm>
            <a:off x="5084048" y="5631760"/>
            <a:ext cx="56286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000">
                <a:solidFill>
                  <a:schemeClr val="tx1"/>
                </a:solidFill>
                <a:latin typeface="Verdana" panose="020B0604030504040204" pitchFamily="34" charset="0"/>
              </a:defRPr>
            </a:lvl1pPr>
            <a:lvl2pPr marL="742950" indent="-285750" eaLnBrk="0" hangingPunct="0">
              <a:defRPr sz="4000">
                <a:solidFill>
                  <a:schemeClr val="tx1"/>
                </a:solidFill>
                <a:latin typeface="Verdana" panose="020B0604030504040204" pitchFamily="34" charset="0"/>
              </a:defRPr>
            </a:lvl2pPr>
            <a:lvl3pPr marL="1143000" indent="-228600" eaLnBrk="0" hangingPunct="0">
              <a:defRPr sz="4000">
                <a:solidFill>
                  <a:schemeClr val="tx1"/>
                </a:solidFill>
                <a:latin typeface="Verdana" panose="020B0604030504040204" pitchFamily="34" charset="0"/>
              </a:defRPr>
            </a:lvl3pPr>
            <a:lvl4pPr marL="1600200" indent="-228600" eaLnBrk="0" hangingPunct="0">
              <a:defRPr sz="4000">
                <a:solidFill>
                  <a:schemeClr val="tx1"/>
                </a:solidFill>
                <a:latin typeface="Verdana" panose="020B0604030504040204" pitchFamily="34" charset="0"/>
              </a:defRPr>
            </a:lvl4pPr>
            <a:lvl5pPr marL="2057400" indent="-228600" eaLnBrk="0" hangingPunct="0">
              <a:defRPr sz="4000">
                <a:solidFill>
                  <a:schemeClr val="tx1"/>
                </a:solidFill>
                <a:latin typeface="Verdana" panose="020B0604030504040204" pitchFamily="34" charset="0"/>
              </a:defRPr>
            </a:lvl5pPr>
            <a:lvl6pPr marL="2514600" indent="-228600" eaLnBrk="0" fontAlgn="base" hangingPunct="0">
              <a:spcBef>
                <a:spcPct val="0"/>
              </a:spcBef>
              <a:spcAft>
                <a:spcPct val="0"/>
              </a:spcAft>
              <a:defRPr sz="4000">
                <a:solidFill>
                  <a:schemeClr val="tx1"/>
                </a:solidFill>
                <a:latin typeface="Verdana" panose="020B0604030504040204" pitchFamily="34" charset="0"/>
              </a:defRPr>
            </a:lvl6pPr>
            <a:lvl7pPr marL="2971800" indent="-228600" eaLnBrk="0" fontAlgn="base" hangingPunct="0">
              <a:spcBef>
                <a:spcPct val="0"/>
              </a:spcBef>
              <a:spcAft>
                <a:spcPct val="0"/>
              </a:spcAft>
              <a:defRPr sz="4000">
                <a:solidFill>
                  <a:schemeClr val="tx1"/>
                </a:solidFill>
                <a:latin typeface="Verdana" panose="020B0604030504040204" pitchFamily="34" charset="0"/>
              </a:defRPr>
            </a:lvl7pPr>
            <a:lvl8pPr marL="3429000" indent="-228600" eaLnBrk="0" fontAlgn="base" hangingPunct="0">
              <a:spcBef>
                <a:spcPct val="0"/>
              </a:spcBef>
              <a:spcAft>
                <a:spcPct val="0"/>
              </a:spcAft>
              <a:defRPr sz="4000">
                <a:solidFill>
                  <a:schemeClr val="tx1"/>
                </a:solidFill>
                <a:latin typeface="Verdana" panose="020B0604030504040204" pitchFamily="34" charset="0"/>
              </a:defRPr>
            </a:lvl8pPr>
            <a:lvl9pPr marL="3886200" indent="-228600" eaLnBrk="0" fontAlgn="base" hangingPunct="0">
              <a:spcBef>
                <a:spcPct val="0"/>
              </a:spcBef>
              <a:spcAft>
                <a:spcPct val="0"/>
              </a:spcAft>
              <a:defRPr sz="4000">
                <a:solidFill>
                  <a:schemeClr val="tx1"/>
                </a:solidFill>
                <a:latin typeface="Verdana" panose="020B0604030504040204" pitchFamily="34" charset="0"/>
              </a:defRPr>
            </a:lvl9pPr>
          </a:lstStyle>
          <a:p>
            <a:pPr>
              <a:spcBef>
                <a:spcPct val="50000"/>
              </a:spcBef>
            </a:pPr>
            <a:r>
              <a:rPr lang="en-GB" altLang="en-US" sz="2000" dirty="0">
                <a:solidFill>
                  <a:srgbClr val="339933"/>
                </a:solidFill>
                <a:latin typeface="Arial" panose="020B0604020202020204" pitchFamily="34" charset="0"/>
              </a:rPr>
              <a:t>Semivariance is the sum of squared differences between pairs of values at distance h, divided by twice the number of such pairs</a:t>
            </a:r>
          </a:p>
        </p:txBody>
      </p:sp>
      <p:sp>
        <p:nvSpPr>
          <p:cNvPr id="5134" name="Rectangle 14">
            <a:extLst>
              <a:ext uri="{FF2B5EF4-FFF2-40B4-BE49-F238E27FC236}">
                <a16:creationId xmlns:a16="http://schemas.microsoft.com/office/drawing/2014/main" id="{029B991E-0E66-552C-1BC8-AE09DD8579DA}"/>
              </a:ext>
            </a:extLst>
          </p:cNvPr>
          <p:cNvSpPr>
            <a:spLocks noGrp="1" noChangeArrowheads="1"/>
          </p:cNvSpPr>
          <p:nvPr>
            <p:ph type="title"/>
          </p:nvPr>
        </p:nvSpPr>
        <p:spPr>
          <a:xfrm>
            <a:off x="743607" y="476672"/>
            <a:ext cx="10515600" cy="535179"/>
          </a:xfrm>
        </p:spPr>
        <p:txBody>
          <a:bodyPr vert="horz" lIns="0" tIns="0" rIns="0" bIns="0" rtlCol="0" anchor="t" anchorCtr="0">
            <a:noAutofit/>
          </a:bodyPr>
          <a:lstStyle/>
          <a:p>
            <a:r>
              <a:rPr lang="en-US" altLang="en-US" sz="3000" b="1" dirty="0"/>
              <a:t>Interpreting a </a:t>
            </a:r>
            <a:r>
              <a:rPr lang="en-US" altLang="en-US" sz="3000" b="1" dirty="0" err="1"/>
              <a:t>semivariogram</a:t>
            </a:r>
            <a:endParaRPr lang="en-US" altLang="en-US" sz="3000" b="1" dirty="0"/>
          </a:p>
        </p:txBody>
      </p:sp>
      <p:sp>
        <p:nvSpPr>
          <p:cNvPr id="2" name="TextBox 1">
            <a:extLst>
              <a:ext uri="{FF2B5EF4-FFF2-40B4-BE49-F238E27FC236}">
                <a16:creationId xmlns:a16="http://schemas.microsoft.com/office/drawing/2014/main" id="{9918F06C-1844-B9DC-EDE8-B1B800C7A8C2}"/>
              </a:ext>
            </a:extLst>
          </p:cNvPr>
          <p:cNvSpPr txBox="1"/>
          <p:nvPr/>
        </p:nvSpPr>
        <p:spPr>
          <a:xfrm>
            <a:off x="10602313" y="5635230"/>
            <a:ext cx="1445172" cy="369332"/>
          </a:xfrm>
          <a:prstGeom prst="rect">
            <a:avLst/>
          </a:prstGeom>
          <a:noFill/>
        </p:spPr>
        <p:txBody>
          <a:bodyPr wrap="square" rtlCol="0">
            <a:spAutoFit/>
          </a:bodyPr>
          <a:lstStyle/>
          <a:p>
            <a:r>
              <a:rPr lang="en-AU" dirty="0"/>
              <a:t>Source: RSM</a:t>
            </a:r>
          </a:p>
        </p:txBody>
      </p:sp>
      <p:sp>
        <p:nvSpPr>
          <p:cNvPr id="4" name="TextBox 3">
            <a:extLst>
              <a:ext uri="{FF2B5EF4-FFF2-40B4-BE49-F238E27FC236}">
                <a16:creationId xmlns:a16="http://schemas.microsoft.com/office/drawing/2014/main" id="{A2C4301A-EF6A-AF65-A03A-60ACB15F1171}"/>
              </a:ext>
            </a:extLst>
          </p:cNvPr>
          <p:cNvSpPr txBox="1"/>
          <p:nvPr/>
        </p:nvSpPr>
        <p:spPr>
          <a:xfrm>
            <a:off x="116270" y="1160194"/>
            <a:ext cx="4794689" cy="3477875"/>
          </a:xfrm>
          <a:prstGeom prst="rect">
            <a:avLst/>
          </a:prstGeom>
          <a:noFill/>
        </p:spPr>
        <p:txBody>
          <a:bodyPr wrap="square">
            <a:spAutoFit/>
          </a:bodyPr>
          <a:lstStyle/>
          <a:p>
            <a:pPr marL="285750" indent="-285750">
              <a:buFont typeface="Arial" panose="020B0604020202020204" pitchFamily="34" charset="0"/>
              <a:buChar char="•"/>
            </a:pPr>
            <a:r>
              <a:rPr lang="en-AU" sz="2000" b="1" dirty="0">
                <a:ea typeface="Yu Mincho" panose="02020400000000000000" pitchFamily="18" charset="-128"/>
                <a:cs typeface="Times New Roman" panose="02020603050405020304" pitchFamily="18" charset="0"/>
              </a:rPr>
              <a:t>E</a:t>
            </a:r>
            <a:r>
              <a:rPr lang="en-AU" sz="2000" b="1" dirty="0">
                <a:effectLst/>
                <a:ea typeface="Yu Mincho" panose="02020400000000000000" pitchFamily="18" charset="-128"/>
                <a:cs typeface="Times New Roman" panose="02020603050405020304" pitchFamily="18" charset="0"/>
              </a:rPr>
              <a:t>xponential shape</a:t>
            </a:r>
            <a:r>
              <a:rPr lang="en-AU" sz="2000" dirty="0">
                <a:effectLst/>
                <a:ea typeface="Yu Mincho" panose="02020400000000000000" pitchFamily="18" charset="-128"/>
                <a:cs typeface="Times New Roman" panose="02020603050405020304" pitchFamily="18" charset="0"/>
              </a:rPr>
              <a:t> with values increasing with distance indicates the </a:t>
            </a:r>
            <a:r>
              <a:rPr lang="en-AU" sz="2000" b="1" dirty="0">
                <a:effectLst/>
                <a:ea typeface="Yu Mincho" panose="02020400000000000000" pitchFamily="18" charset="-128"/>
                <a:cs typeface="Times New Roman" panose="02020603050405020304" pitchFamily="18" charset="0"/>
              </a:rPr>
              <a:t>existence of a spatial autocorrelation</a:t>
            </a:r>
            <a:r>
              <a:rPr lang="en-AU" sz="2000" dirty="0">
                <a:effectLst/>
                <a:ea typeface="Yu Mincho" panose="02020400000000000000" pitchFamily="18" charset="-128"/>
                <a:cs typeface="Times New Roman" panose="02020603050405020304" pitchFamily="18" charset="0"/>
              </a:rPr>
              <a:t>.</a:t>
            </a:r>
            <a:r>
              <a:rPr lang="en-GB" sz="2000" dirty="0">
                <a:effectLst/>
                <a:ea typeface="Yu Mincho" panose="02020400000000000000" pitchFamily="18" charset="-128"/>
                <a:cs typeface="Times New Roman" panose="02020603050405020304" pitchFamily="18" charset="0"/>
              </a:rPr>
              <a:t> </a:t>
            </a:r>
          </a:p>
          <a:p>
            <a:pPr marL="742950" lvl="1" indent="-285750">
              <a:buFont typeface="Arial" panose="020B0604020202020204" pitchFamily="34" charset="0"/>
              <a:buChar char="•"/>
            </a:pPr>
            <a:r>
              <a:rPr lang="en-GB" sz="2000" dirty="0"/>
              <a:t>Sample locations separated by distances closer than the range are spatially autocorrelated, whereas locations further apart than the range are not.</a:t>
            </a:r>
            <a:endParaRPr lang="en-GB" sz="2000" dirty="0">
              <a:effectLst/>
              <a:ea typeface="Yu Mincho" panose="02020400000000000000" pitchFamily="18" charset="-128"/>
              <a:cs typeface="Times New Roman" panose="02020603050405020304" pitchFamily="18" charset="0"/>
            </a:endParaRPr>
          </a:p>
          <a:p>
            <a:pPr marL="285750" indent="-285750">
              <a:buFont typeface="Arial" panose="020B0604020202020204" pitchFamily="34" charset="0"/>
              <a:buChar char="•"/>
            </a:pPr>
            <a:r>
              <a:rPr lang="en-GB" sz="2000" dirty="0">
                <a:effectLst/>
                <a:ea typeface="Yu Mincho" panose="02020400000000000000" pitchFamily="18" charset="-128"/>
                <a:cs typeface="Times New Roman" panose="02020603050405020304" pitchFamily="18" charset="0"/>
              </a:rPr>
              <a:t>If no spatial autocorrelation then the </a:t>
            </a:r>
            <a:r>
              <a:rPr lang="en-GB" sz="2000" dirty="0" err="1">
                <a:effectLst/>
                <a:ea typeface="Yu Mincho" panose="02020400000000000000" pitchFamily="18" charset="-128"/>
                <a:cs typeface="Times New Roman" panose="02020603050405020304" pitchFamily="18" charset="0"/>
              </a:rPr>
              <a:t>semivariogram</a:t>
            </a:r>
            <a:r>
              <a:rPr lang="en-GB" sz="2000" dirty="0">
                <a:effectLst/>
                <a:ea typeface="Yu Mincho" panose="02020400000000000000" pitchFamily="18" charset="-128"/>
                <a:cs typeface="Times New Roman" panose="02020603050405020304" pitchFamily="18" charset="0"/>
              </a:rPr>
              <a:t> will be flat.</a:t>
            </a:r>
          </a:p>
        </p:txBody>
      </p:sp>
      <p:pic>
        <p:nvPicPr>
          <p:cNvPr id="9" name="Picture 8">
            <a:extLst>
              <a:ext uri="{FF2B5EF4-FFF2-40B4-BE49-F238E27FC236}">
                <a16:creationId xmlns:a16="http://schemas.microsoft.com/office/drawing/2014/main" id="{4DBC12DE-BF99-3E65-27D9-3180761B4B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84048" y="1059255"/>
            <a:ext cx="7067535" cy="4461341"/>
          </a:xfrm>
          <a:prstGeom prst="rect">
            <a:avLst/>
          </a:prstGeom>
        </p:spPr>
      </p:pic>
    </p:spTree>
    <p:extLst>
      <p:ext uri="{BB962C8B-B14F-4D97-AF65-F5344CB8AC3E}">
        <p14:creationId xmlns:p14="http://schemas.microsoft.com/office/powerpoint/2010/main" val="3319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78C5-6E84-ED0F-C41A-2723EA87FD34}"/>
              </a:ext>
            </a:extLst>
          </p:cNvPr>
          <p:cNvSpPr>
            <a:spLocks noGrp="1"/>
          </p:cNvSpPr>
          <p:nvPr>
            <p:ph type="title"/>
          </p:nvPr>
        </p:nvSpPr>
        <p:spPr/>
        <p:txBody>
          <a:bodyPr/>
          <a:lstStyle/>
          <a:p>
            <a:r>
              <a:rPr lang="en-AU" sz="3000" b="1" dirty="0"/>
              <a:t>Examples of </a:t>
            </a:r>
            <a:r>
              <a:rPr lang="en-AU" sz="3000" b="1" dirty="0" err="1"/>
              <a:t>semivariograms</a:t>
            </a:r>
            <a:endParaRPr lang="en-AU" sz="3000" b="1" dirty="0"/>
          </a:p>
        </p:txBody>
      </p:sp>
      <p:pic>
        <p:nvPicPr>
          <p:cNvPr id="4" name="Content Placeholder 3" descr="semivariograms2">
            <a:extLst>
              <a:ext uri="{FF2B5EF4-FFF2-40B4-BE49-F238E27FC236}">
                <a16:creationId xmlns:a16="http://schemas.microsoft.com/office/drawing/2014/main" id="{1473CF1D-CEA8-0036-426F-83D89E3C97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6219" b="26080"/>
          <a:stretch>
            <a:fillRect/>
          </a:stretch>
        </p:blipFill>
        <p:spPr>
          <a:xfrm>
            <a:off x="838200" y="1412776"/>
            <a:ext cx="10515600" cy="3875534"/>
          </a:xfrm>
          <a:noFill/>
        </p:spPr>
      </p:pic>
      <p:sp>
        <p:nvSpPr>
          <p:cNvPr id="5" name="TextBox 4">
            <a:extLst>
              <a:ext uri="{FF2B5EF4-FFF2-40B4-BE49-F238E27FC236}">
                <a16:creationId xmlns:a16="http://schemas.microsoft.com/office/drawing/2014/main" id="{A429CD99-0B72-24D1-CA35-85535348D654}"/>
              </a:ext>
            </a:extLst>
          </p:cNvPr>
          <p:cNvSpPr txBox="1"/>
          <p:nvPr/>
        </p:nvSpPr>
        <p:spPr>
          <a:xfrm>
            <a:off x="191344" y="5195491"/>
            <a:ext cx="11737304" cy="1200329"/>
          </a:xfrm>
          <a:prstGeom prst="rect">
            <a:avLst/>
          </a:prstGeom>
          <a:noFill/>
        </p:spPr>
        <p:txBody>
          <a:bodyPr wrap="square" rtlCol="0">
            <a:spAutoFit/>
          </a:bodyPr>
          <a:lstStyle/>
          <a:p>
            <a:r>
              <a:rPr lang="en-AU" dirty="0"/>
              <a:t>                Spatial autocorrelation found	No spatial autocorrelation	            Weak spatial autocorrelation</a:t>
            </a:r>
          </a:p>
          <a:p>
            <a:endParaRPr lang="en-AU" dirty="0"/>
          </a:p>
          <a:p>
            <a:endParaRPr lang="en-AU" dirty="0"/>
          </a:p>
          <a:p>
            <a:pPr algn="ctr"/>
            <a:r>
              <a:rPr lang="en-AU" dirty="0" err="1"/>
              <a:t>Semivariograms</a:t>
            </a:r>
            <a:r>
              <a:rPr lang="en-AU" dirty="0"/>
              <a:t> for STH prevalence data with maximum distance of 2.5 degrees (Source: ACAC and RSM)</a:t>
            </a:r>
          </a:p>
        </p:txBody>
      </p:sp>
    </p:spTree>
    <p:extLst>
      <p:ext uri="{BB962C8B-B14F-4D97-AF65-F5344CB8AC3E}">
        <p14:creationId xmlns:p14="http://schemas.microsoft.com/office/powerpoint/2010/main" val="66208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8A5E-C434-D947-F95B-3DB203EC7F25}"/>
              </a:ext>
            </a:extLst>
          </p:cNvPr>
          <p:cNvSpPr>
            <a:spLocks noGrp="1"/>
          </p:cNvSpPr>
          <p:nvPr>
            <p:ph type="title"/>
          </p:nvPr>
        </p:nvSpPr>
        <p:spPr/>
        <p:txBody>
          <a:bodyPr/>
          <a:lstStyle/>
          <a:p>
            <a:r>
              <a:rPr lang="en-AU" sz="3000" b="1" dirty="0"/>
              <a:t>How to create </a:t>
            </a:r>
            <a:r>
              <a:rPr lang="en-AU" sz="3000" b="1" dirty="0" err="1"/>
              <a:t>semivariogram</a:t>
            </a:r>
            <a:r>
              <a:rPr lang="en-AU" sz="3000" b="1" dirty="0"/>
              <a:t> in R</a:t>
            </a:r>
          </a:p>
        </p:txBody>
      </p:sp>
      <p:sp>
        <p:nvSpPr>
          <p:cNvPr id="3" name="Content Placeholder 2">
            <a:extLst>
              <a:ext uri="{FF2B5EF4-FFF2-40B4-BE49-F238E27FC236}">
                <a16:creationId xmlns:a16="http://schemas.microsoft.com/office/drawing/2014/main" id="{D2AD0C7D-123A-82DB-4293-B478C7D3F85C}"/>
              </a:ext>
            </a:extLst>
          </p:cNvPr>
          <p:cNvSpPr>
            <a:spLocks noGrp="1"/>
          </p:cNvSpPr>
          <p:nvPr>
            <p:ph idx="1"/>
          </p:nvPr>
        </p:nvSpPr>
        <p:spPr>
          <a:xfrm>
            <a:off x="838200" y="1825625"/>
            <a:ext cx="9362256" cy="4351338"/>
          </a:xfrm>
        </p:spPr>
        <p:txBody>
          <a:bodyPr>
            <a:normAutofit/>
          </a:bodyPr>
          <a:lstStyle/>
          <a:p>
            <a:pPr lvl="2"/>
            <a:r>
              <a:rPr lang="en-AU" sz="2000" dirty="0">
                <a:latin typeface="+mj-lt"/>
                <a:ea typeface="Yu Mincho" panose="02020400000000000000" pitchFamily="18" charset="-128"/>
                <a:cs typeface="Times New Roman" panose="02020603050405020304" pitchFamily="18" charset="0"/>
              </a:rPr>
              <a:t>Example of creating a </a:t>
            </a:r>
            <a:r>
              <a:rPr lang="en-AU" sz="2000" dirty="0" err="1">
                <a:latin typeface="+mj-lt"/>
                <a:ea typeface="Yu Mincho" panose="02020400000000000000" pitchFamily="18" charset="-128"/>
                <a:cs typeface="Times New Roman" panose="02020603050405020304" pitchFamily="18" charset="0"/>
              </a:rPr>
              <a:t>s</a:t>
            </a:r>
            <a:r>
              <a:rPr lang="en-AU" sz="2000" dirty="0" err="1">
                <a:effectLst/>
                <a:latin typeface="+mj-lt"/>
                <a:ea typeface="Yu Mincho" panose="02020400000000000000" pitchFamily="18" charset="-128"/>
                <a:cs typeface="Times New Roman" panose="02020603050405020304" pitchFamily="18" charset="0"/>
              </a:rPr>
              <a:t>emivariogram</a:t>
            </a:r>
            <a:r>
              <a:rPr lang="en-AU" sz="2000" dirty="0">
                <a:effectLst/>
                <a:latin typeface="+mj-lt"/>
                <a:ea typeface="Yu Mincho" panose="02020400000000000000" pitchFamily="18" charset="-128"/>
                <a:cs typeface="Times New Roman" panose="02020603050405020304" pitchFamily="18" charset="0"/>
              </a:rPr>
              <a:t> will be shown using </a:t>
            </a:r>
            <a:r>
              <a:rPr lang="en-AU" sz="2000" b="1" dirty="0">
                <a:effectLst/>
                <a:latin typeface="+mj-lt"/>
                <a:ea typeface="Yu Mincho" panose="02020400000000000000" pitchFamily="18" charset="-128"/>
                <a:cs typeface="Times New Roman" panose="02020603050405020304" pitchFamily="18" charset="0"/>
              </a:rPr>
              <a:t>R</a:t>
            </a:r>
          </a:p>
          <a:p>
            <a:pPr lvl="2"/>
            <a:r>
              <a:rPr lang="en-AU" sz="2000" dirty="0">
                <a:effectLst/>
                <a:latin typeface="+mj-lt"/>
                <a:ea typeface="Yu Mincho" panose="02020400000000000000" pitchFamily="18" charset="-128"/>
                <a:cs typeface="Times New Roman" panose="02020603050405020304" pitchFamily="18" charset="0"/>
              </a:rPr>
              <a:t>R is a free statistical data analysis tool</a:t>
            </a:r>
          </a:p>
          <a:p>
            <a:pPr lvl="3"/>
            <a:r>
              <a:rPr lang="en-AU" sz="2000" dirty="0">
                <a:effectLst/>
                <a:latin typeface="+mj-lt"/>
                <a:ea typeface="Yu Mincho" panose="02020400000000000000" pitchFamily="18" charset="-128"/>
                <a:cs typeface="Times New Roman" panose="02020603050405020304" pitchFamily="18" charset="0"/>
              </a:rPr>
              <a:t>Available from:</a:t>
            </a:r>
            <a:br>
              <a:rPr lang="en-AU" sz="2000" dirty="0">
                <a:effectLst/>
                <a:latin typeface="+mj-lt"/>
                <a:ea typeface="Yu Mincho" panose="02020400000000000000" pitchFamily="18" charset="-128"/>
                <a:cs typeface="Times New Roman" panose="02020603050405020304" pitchFamily="18" charset="0"/>
              </a:rPr>
            </a:br>
            <a:r>
              <a:rPr lang="en-AU" sz="2000" u="sng" dirty="0">
                <a:solidFill>
                  <a:srgbClr val="0563C1"/>
                </a:solidFill>
                <a:effectLst/>
                <a:latin typeface="+mj-lt"/>
                <a:ea typeface="Yu Mincho" panose="02020400000000000000" pitchFamily="18" charset="-128"/>
                <a:cs typeface="Times New Roman" panose="02020603050405020304" pitchFamily="18" charset="0"/>
                <a:hlinkClick r:id="rId2"/>
              </a:rPr>
              <a:t>https://www.r-project.org/</a:t>
            </a:r>
            <a:endParaRPr lang="en-AU" sz="2000" u="sng" dirty="0">
              <a:solidFill>
                <a:srgbClr val="0563C1"/>
              </a:solidFill>
              <a:effectLst/>
              <a:latin typeface="+mj-lt"/>
              <a:ea typeface="Yu Mincho" panose="02020400000000000000" pitchFamily="18" charset="-128"/>
              <a:cs typeface="Times New Roman" panose="02020603050405020304" pitchFamily="18" charset="0"/>
            </a:endParaRPr>
          </a:p>
          <a:p>
            <a:pPr lvl="2"/>
            <a:r>
              <a:rPr lang="en-AU" sz="2000" dirty="0"/>
              <a:t>Various functionality can be added to R through downloadable packages</a:t>
            </a:r>
          </a:p>
          <a:p>
            <a:pPr lvl="2"/>
            <a:r>
              <a:rPr lang="en-AU" sz="2000" dirty="0"/>
              <a:t>To create a </a:t>
            </a:r>
            <a:r>
              <a:rPr lang="en-AU" sz="2000" dirty="0" err="1"/>
              <a:t>semivariogram</a:t>
            </a:r>
            <a:r>
              <a:rPr lang="en-AU" sz="2000" dirty="0"/>
              <a:t>, you need to install the package: </a:t>
            </a:r>
            <a:r>
              <a:rPr lang="en-AU" sz="2000" b="1" dirty="0" err="1"/>
              <a:t>geoR</a:t>
            </a:r>
            <a:endParaRPr lang="en-AU" sz="2000" b="1" dirty="0"/>
          </a:p>
          <a:p>
            <a:pPr lvl="2"/>
            <a:r>
              <a:rPr lang="en-AU" sz="2000" dirty="0"/>
              <a:t>Can also use </a:t>
            </a:r>
            <a:r>
              <a:rPr lang="en-AU" sz="2000" b="1" dirty="0"/>
              <a:t>RStudio</a:t>
            </a:r>
          </a:p>
          <a:p>
            <a:pPr lvl="3"/>
            <a:r>
              <a:rPr lang="en-AU" sz="2000" dirty="0"/>
              <a:t>A tool that provides a more interactive interface for R</a:t>
            </a:r>
          </a:p>
          <a:p>
            <a:pPr lvl="2"/>
            <a:endParaRPr lang="en-AU" sz="2000" u="sng" dirty="0">
              <a:solidFill>
                <a:srgbClr val="0563C1"/>
              </a:solidFill>
              <a:effectLst/>
              <a:latin typeface="+mj-l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42482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9C546-A92D-29F1-8926-9721C7845795}"/>
              </a:ext>
            </a:extLst>
          </p:cNvPr>
          <p:cNvSpPr>
            <a:spLocks noGrp="1"/>
          </p:cNvSpPr>
          <p:nvPr>
            <p:ph type="title"/>
          </p:nvPr>
        </p:nvSpPr>
        <p:spPr/>
        <p:txBody>
          <a:bodyPr/>
          <a:lstStyle/>
          <a:p>
            <a:r>
              <a:rPr lang="en-AU" sz="3000" b="1" dirty="0"/>
              <a:t>Preparing data for use in R</a:t>
            </a:r>
          </a:p>
        </p:txBody>
      </p:sp>
      <p:sp>
        <p:nvSpPr>
          <p:cNvPr id="3" name="Content Placeholder 2">
            <a:extLst>
              <a:ext uri="{FF2B5EF4-FFF2-40B4-BE49-F238E27FC236}">
                <a16:creationId xmlns:a16="http://schemas.microsoft.com/office/drawing/2014/main" id="{8CF4DDA4-5847-0962-E2B4-6B5A733C0E3A}"/>
              </a:ext>
            </a:extLst>
          </p:cNvPr>
          <p:cNvSpPr>
            <a:spLocks noGrp="1"/>
          </p:cNvSpPr>
          <p:nvPr>
            <p:ph idx="1"/>
          </p:nvPr>
        </p:nvSpPr>
        <p:spPr>
          <a:xfrm>
            <a:off x="266105" y="1690688"/>
            <a:ext cx="6405959" cy="4955209"/>
          </a:xfrm>
        </p:spPr>
        <p:txBody>
          <a:bodyPr>
            <a:normAutofit/>
          </a:bodyPr>
          <a:lstStyle/>
          <a:p>
            <a:pPr lvl="2"/>
            <a:r>
              <a:rPr lang="en-AU" sz="2000" dirty="0"/>
              <a:t>Store data in a tab-spaced text file with three columns: x-coordinate (x), y-coordinate (y), data value (data)</a:t>
            </a:r>
          </a:p>
          <a:p>
            <a:pPr lvl="2"/>
            <a:r>
              <a:rPr lang="en-AU" sz="2000" dirty="0"/>
              <a:t>Data value column can be your observed data or residual data from a model</a:t>
            </a:r>
          </a:p>
          <a:p>
            <a:pPr lvl="2"/>
            <a:r>
              <a:rPr lang="en-AU" sz="2000" dirty="0"/>
              <a:t>Data file can be loaded with the command:</a:t>
            </a:r>
          </a:p>
          <a:p>
            <a:pPr marL="636588" lvl="2" indent="0">
              <a:buNone/>
            </a:pPr>
            <a:r>
              <a:rPr lang="en-AU" sz="2000" b="1" dirty="0" err="1">
                <a:latin typeface="Consolas" panose="020B0609020204030204" pitchFamily="49" charset="0"/>
              </a:rPr>
              <a:t>myGeoData</a:t>
            </a:r>
            <a:r>
              <a:rPr lang="en-AU" sz="2000" b="1" dirty="0">
                <a:latin typeface="Consolas" panose="020B0609020204030204" pitchFamily="49" charset="0"/>
              </a:rPr>
              <a:t> &lt;-</a:t>
            </a:r>
            <a:r>
              <a:rPr lang="en-AU" sz="2000" b="1" dirty="0" err="1">
                <a:latin typeface="Consolas" panose="020B0609020204030204" pitchFamily="49" charset="0"/>
              </a:rPr>
              <a:t>read.geodata</a:t>
            </a:r>
            <a:r>
              <a:rPr lang="en-AU" sz="2000" b="1" dirty="0">
                <a:latin typeface="Consolas" panose="020B0609020204030204" pitchFamily="49" charset="0"/>
              </a:rPr>
              <a:t>("Semivariogram_Data.txt", head=T, </a:t>
            </a:r>
            <a:r>
              <a:rPr lang="en-AU" sz="2000" b="1" dirty="0" err="1">
                <a:latin typeface="Consolas" panose="020B0609020204030204" pitchFamily="49" charset="0"/>
              </a:rPr>
              <a:t>coords.col</a:t>
            </a:r>
            <a:r>
              <a:rPr lang="en-AU" sz="2000" b="1" dirty="0">
                <a:latin typeface="Consolas" panose="020B0609020204030204" pitchFamily="49" charset="0"/>
              </a:rPr>
              <a:t>=1:2,data.col=3)</a:t>
            </a:r>
          </a:p>
        </p:txBody>
      </p:sp>
      <p:pic>
        <p:nvPicPr>
          <p:cNvPr id="7" name="Picture 6">
            <a:extLst>
              <a:ext uri="{FF2B5EF4-FFF2-40B4-BE49-F238E27FC236}">
                <a16:creationId xmlns:a16="http://schemas.microsoft.com/office/drawing/2014/main" id="{D6A0549B-3398-9B80-D6ED-C67BEDBEE8B8}"/>
              </a:ext>
            </a:extLst>
          </p:cNvPr>
          <p:cNvPicPr>
            <a:picLocks noChangeAspect="1"/>
          </p:cNvPicPr>
          <p:nvPr/>
        </p:nvPicPr>
        <p:blipFill>
          <a:blip r:embed="rId2"/>
          <a:stretch>
            <a:fillRect/>
          </a:stretch>
        </p:blipFill>
        <p:spPr>
          <a:xfrm>
            <a:off x="6816080" y="2132856"/>
            <a:ext cx="5269744" cy="3211661"/>
          </a:xfrm>
          <a:prstGeom prst="rect">
            <a:avLst/>
          </a:prstGeom>
        </p:spPr>
      </p:pic>
    </p:spTree>
    <p:extLst>
      <p:ext uri="{BB962C8B-B14F-4D97-AF65-F5344CB8AC3E}">
        <p14:creationId xmlns:p14="http://schemas.microsoft.com/office/powerpoint/2010/main" val="426586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6D1B-32EA-F5DA-6131-C240C77F049F}"/>
              </a:ext>
            </a:extLst>
          </p:cNvPr>
          <p:cNvSpPr>
            <a:spLocks noGrp="1"/>
          </p:cNvSpPr>
          <p:nvPr>
            <p:ph type="title"/>
          </p:nvPr>
        </p:nvSpPr>
        <p:spPr/>
        <p:txBody>
          <a:bodyPr/>
          <a:lstStyle/>
          <a:p>
            <a:r>
              <a:rPr lang="en-AU" sz="3000" b="1" dirty="0"/>
              <a:t>Plotting source data</a:t>
            </a:r>
          </a:p>
        </p:txBody>
      </p:sp>
      <p:sp>
        <p:nvSpPr>
          <p:cNvPr id="3" name="Content Placeholder 2">
            <a:extLst>
              <a:ext uri="{FF2B5EF4-FFF2-40B4-BE49-F238E27FC236}">
                <a16:creationId xmlns:a16="http://schemas.microsoft.com/office/drawing/2014/main" id="{01A976F0-AE79-5576-266F-594F85CB7484}"/>
              </a:ext>
            </a:extLst>
          </p:cNvPr>
          <p:cNvSpPr>
            <a:spLocks noGrp="1"/>
          </p:cNvSpPr>
          <p:nvPr>
            <p:ph idx="1"/>
          </p:nvPr>
        </p:nvSpPr>
        <p:spPr>
          <a:xfrm>
            <a:off x="838200" y="1825625"/>
            <a:ext cx="5689848" cy="4351338"/>
          </a:xfrm>
        </p:spPr>
        <p:txBody>
          <a:bodyPr/>
          <a:lstStyle/>
          <a:p>
            <a:pPr lvl="2"/>
            <a:r>
              <a:rPr lang="en-AU" sz="2000" dirty="0"/>
              <a:t>You can create a series of plots visualising your data points using the command:</a:t>
            </a:r>
          </a:p>
          <a:p>
            <a:pPr marL="457200" lvl="1" indent="0">
              <a:buNone/>
            </a:pPr>
            <a:r>
              <a:rPr lang="en-AU" sz="2000" b="1" dirty="0" err="1">
                <a:latin typeface="Consolas" panose="020B0609020204030204" pitchFamily="49" charset="0"/>
              </a:rPr>
              <a:t>plot.geodata</a:t>
            </a:r>
            <a:r>
              <a:rPr lang="en-AU" sz="2000" b="1" dirty="0">
                <a:latin typeface="Consolas" panose="020B0609020204030204" pitchFamily="49" charset="0"/>
              </a:rPr>
              <a:t>(</a:t>
            </a:r>
            <a:r>
              <a:rPr lang="en-AU" sz="2000" b="1" dirty="0" err="1">
                <a:latin typeface="Consolas" panose="020B0609020204030204" pitchFamily="49" charset="0"/>
              </a:rPr>
              <a:t>myGeoData</a:t>
            </a:r>
            <a:r>
              <a:rPr lang="en-AU" sz="2000" b="1" dirty="0">
                <a:latin typeface="Consolas" panose="020B0609020204030204" pitchFamily="49" charset="0"/>
              </a:rPr>
              <a:t>)</a:t>
            </a:r>
          </a:p>
          <a:p>
            <a:pPr lvl="2"/>
            <a:r>
              <a:rPr lang="en-AU" sz="2000" dirty="0"/>
              <a:t>This will create four plots in one figure. Clockwise from top left:</a:t>
            </a:r>
          </a:p>
          <a:p>
            <a:pPr lvl="3"/>
            <a:r>
              <a:rPr lang="en-AU" sz="2000" dirty="0"/>
              <a:t>Study area </a:t>
            </a:r>
            <a:r>
              <a:rPr lang="en-AU" sz="2000" dirty="0" err="1"/>
              <a:t>xy</a:t>
            </a:r>
            <a:r>
              <a:rPr lang="en-AU" sz="2000" dirty="0"/>
              <a:t> coordinate plot</a:t>
            </a:r>
          </a:p>
          <a:p>
            <a:pPr lvl="3"/>
            <a:r>
              <a:rPr lang="en-AU" sz="2000" dirty="0"/>
              <a:t>Y coordinate distribution</a:t>
            </a:r>
          </a:p>
          <a:p>
            <a:pPr lvl="3"/>
            <a:r>
              <a:rPr lang="en-AU" sz="2000" dirty="0"/>
              <a:t>Data point density</a:t>
            </a:r>
          </a:p>
          <a:p>
            <a:pPr lvl="3"/>
            <a:r>
              <a:rPr lang="en-AU" sz="2000" dirty="0"/>
              <a:t>X coordinate distribution</a:t>
            </a:r>
          </a:p>
          <a:p>
            <a:pPr lvl="1"/>
            <a:endParaRPr lang="en-AU" sz="2000" dirty="0"/>
          </a:p>
        </p:txBody>
      </p:sp>
      <p:pic>
        <p:nvPicPr>
          <p:cNvPr id="5" name="Picture 4">
            <a:extLst>
              <a:ext uri="{FF2B5EF4-FFF2-40B4-BE49-F238E27FC236}">
                <a16:creationId xmlns:a16="http://schemas.microsoft.com/office/drawing/2014/main" id="{E9F6D8E5-44A9-BF59-5822-25ECF4206F81}"/>
              </a:ext>
            </a:extLst>
          </p:cNvPr>
          <p:cNvPicPr>
            <a:picLocks noChangeAspect="1"/>
          </p:cNvPicPr>
          <p:nvPr/>
        </p:nvPicPr>
        <p:blipFill>
          <a:blip r:embed="rId2"/>
          <a:stretch>
            <a:fillRect/>
          </a:stretch>
        </p:blipFill>
        <p:spPr>
          <a:xfrm>
            <a:off x="6744072" y="1015637"/>
            <a:ext cx="5224100" cy="5435786"/>
          </a:xfrm>
          <a:prstGeom prst="rect">
            <a:avLst/>
          </a:prstGeom>
        </p:spPr>
      </p:pic>
    </p:spTree>
    <p:extLst>
      <p:ext uri="{BB962C8B-B14F-4D97-AF65-F5344CB8AC3E}">
        <p14:creationId xmlns:p14="http://schemas.microsoft.com/office/powerpoint/2010/main" val="223178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8A5E-C434-D947-F95B-3DB203EC7F25}"/>
              </a:ext>
            </a:extLst>
          </p:cNvPr>
          <p:cNvSpPr>
            <a:spLocks noGrp="1"/>
          </p:cNvSpPr>
          <p:nvPr>
            <p:ph type="title"/>
          </p:nvPr>
        </p:nvSpPr>
        <p:spPr>
          <a:xfrm>
            <a:off x="838199" y="692696"/>
            <a:ext cx="10681355" cy="997992"/>
          </a:xfrm>
        </p:spPr>
        <p:txBody>
          <a:bodyPr/>
          <a:lstStyle/>
          <a:p>
            <a:r>
              <a:rPr lang="en-AU" sz="3000" b="1" dirty="0"/>
              <a:t>Choosing parameters to plot your data</a:t>
            </a:r>
          </a:p>
        </p:txBody>
      </p:sp>
      <p:sp>
        <p:nvSpPr>
          <p:cNvPr id="3" name="Content Placeholder 2">
            <a:extLst>
              <a:ext uri="{FF2B5EF4-FFF2-40B4-BE49-F238E27FC236}">
                <a16:creationId xmlns:a16="http://schemas.microsoft.com/office/drawing/2014/main" id="{D2AD0C7D-123A-82DB-4293-B478C7D3F85C}"/>
              </a:ext>
            </a:extLst>
          </p:cNvPr>
          <p:cNvSpPr>
            <a:spLocks noGrp="1"/>
          </p:cNvSpPr>
          <p:nvPr>
            <p:ph idx="1"/>
          </p:nvPr>
        </p:nvSpPr>
        <p:spPr>
          <a:xfrm>
            <a:off x="357908" y="1539296"/>
            <a:ext cx="8107361" cy="5097173"/>
          </a:xfrm>
        </p:spPr>
        <p:txBody>
          <a:bodyPr>
            <a:normAutofit/>
          </a:bodyPr>
          <a:lstStyle/>
          <a:p>
            <a:pPr lvl="2"/>
            <a:r>
              <a:rPr lang="en-GB" sz="1600" dirty="0"/>
              <a:t>Two parameters: </a:t>
            </a:r>
            <a:r>
              <a:rPr lang="en-GB" sz="1600" b="1" dirty="0"/>
              <a:t>number of bins</a:t>
            </a:r>
            <a:r>
              <a:rPr lang="en-GB" sz="1600" dirty="0"/>
              <a:t> and </a:t>
            </a:r>
            <a:r>
              <a:rPr lang="en-GB" sz="1600" b="1" dirty="0"/>
              <a:t>distance</a:t>
            </a:r>
          </a:p>
          <a:p>
            <a:pPr lvl="2"/>
            <a:r>
              <a:rPr lang="en-GB" sz="1600" dirty="0"/>
              <a:t>How many </a:t>
            </a:r>
            <a:r>
              <a:rPr lang="en-GB" sz="1600" b="1" dirty="0"/>
              <a:t>bins</a:t>
            </a:r>
            <a:r>
              <a:rPr lang="en-GB" sz="1600" dirty="0"/>
              <a:t>?</a:t>
            </a:r>
          </a:p>
          <a:p>
            <a:pPr lvl="3"/>
            <a:r>
              <a:rPr lang="en-GB" sz="1600" dirty="0"/>
              <a:t>Depends on density of data points</a:t>
            </a:r>
          </a:p>
          <a:p>
            <a:pPr lvl="3"/>
            <a:r>
              <a:rPr lang="en-GB" sz="1600" dirty="0"/>
              <a:t>Usually 10 to 20 bins</a:t>
            </a:r>
          </a:p>
          <a:p>
            <a:pPr lvl="3"/>
            <a:r>
              <a:rPr lang="en-GB" sz="1600" dirty="0"/>
              <a:t>Use more bins when range is larger</a:t>
            </a:r>
          </a:p>
          <a:p>
            <a:pPr lvl="3"/>
            <a:r>
              <a:rPr lang="en-GB" sz="1600" dirty="0"/>
              <a:t>We will use 10 bins in this example</a:t>
            </a:r>
          </a:p>
          <a:p>
            <a:pPr lvl="2"/>
            <a:r>
              <a:rPr lang="en-GB" sz="1600" dirty="0"/>
              <a:t>What </a:t>
            </a:r>
            <a:r>
              <a:rPr lang="en-GB" sz="1600" b="1" dirty="0"/>
              <a:t>distance</a:t>
            </a:r>
            <a:r>
              <a:rPr lang="en-GB" sz="1600" dirty="0"/>
              <a:t> to use?</a:t>
            </a:r>
          </a:p>
          <a:p>
            <a:pPr lvl="3"/>
            <a:r>
              <a:rPr lang="en-GB" sz="1600" dirty="0"/>
              <a:t>Should be estimated up to half the length of the shortest axis of study area</a:t>
            </a:r>
          </a:p>
          <a:p>
            <a:pPr lvl="3"/>
            <a:r>
              <a:rPr lang="en-GB" sz="1600" dirty="0"/>
              <a:t>Can be calculated by taking maximum and minimum values of X and Y from data set</a:t>
            </a:r>
          </a:p>
          <a:p>
            <a:pPr lvl="3"/>
            <a:r>
              <a:rPr lang="en-GB" sz="1600" dirty="0"/>
              <a:t>For data in this example, </a:t>
            </a:r>
          </a:p>
          <a:p>
            <a:pPr lvl="4"/>
            <a:r>
              <a:rPr lang="en-GB" sz="1600" dirty="0"/>
              <a:t>X coordinate range is shorter than Y (0.835 vs 1.499 degrees)</a:t>
            </a:r>
          </a:p>
          <a:p>
            <a:pPr lvl="4"/>
            <a:r>
              <a:rPr lang="en-GB" sz="1600" dirty="0"/>
              <a:t>Half distance of x axis is therefore 0.417 degrees</a:t>
            </a:r>
            <a:endParaRPr lang="en-AU" sz="1600" dirty="0"/>
          </a:p>
        </p:txBody>
      </p:sp>
      <p:pic>
        <p:nvPicPr>
          <p:cNvPr id="4" name="Picture 3">
            <a:extLst>
              <a:ext uri="{FF2B5EF4-FFF2-40B4-BE49-F238E27FC236}">
                <a16:creationId xmlns:a16="http://schemas.microsoft.com/office/drawing/2014/main" id="{2522E875-7FCF-136C-9AC6-930B88E0AF8F}"/>
              </a:ext>
            </a:extLst>
          </p:cNvPr>
          <p:cNvPicPr>
            <a:picLocks noChangeAspect="1"/>
          </p:cNvPicPr>
          <p:nvPr/>
        </p:nvPicPr>
        <p:blipFill rotWithShape="1">
          <a:blip r:embed="rId2"/>
          <a:srcRect l="3093" t="5196" r="49854" b="49974"/>
          <a:stretch/>
        </p:blipFill>
        <p:spPr>
          <a:xfrm>
            <a:off x="8465270" y="2065018"/>
            <a:ext cx="3604491" cy="3573416"/>
          </a:xfrm>
          <a:prstGeom prst="rect">
            <a:avLst/>
          </a:prstGeom>
        </p:spPr>
      </p:pic>
      <p:cxnSp>
        <p:nvCxnSpPr>
          <p:cNvPr id="6" name="Straight Arrow Connector 5">
            <a:extLst>
              <a:ext uri="{FF2B5EF4-FFF2-40B4-BE49-F238E27FC236}">
                <a16:creationId xmlns:a16="http://schemas.microsoft.com/office/drawing/2014/main" id="{01F4646F-7358-6B1A-FB2F-13B80381AE13}"/>
              </a:ext>
            </a:extLst>
          </p:cNvPr>
          <p:cNvCxnSpPr/>
          <p:nvPr/>
        </p:nvCxnSpPr>
        <p:spPr>
          <a:xfrm>
            <a:off x="9549354" y="2158738"/>
            <a:ext cx="0" cy="27243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7D57906-67D5-6F41-8CDC-38D6FD0D1720}"/>
              </a:ext>
            </a:extLst>
          </p:cNvPr>
          <p:cNvSpPr txBox="1"/>
          <p:nvPr/>
        </p:nvSpPr>
        <p:spPr>
          <a:xfrm>
            <a:off x="9162851" y="2969441"/>
            <a:ext cx="461665" cy="1078589"/>
          </a:xfrm>
          <a:prstGeom prst="rect">
            <a:avLst/>
          </a:prstGeom>
          <a:noFill/>
        </p:spPr>
        <p:txBody>
          <a:bodyPr vert="vert270" wrap="square" rtlCol="0">
            <a:spAutoFit/>
          </a:bodyPr>
          <a:lstStyle/>
          <a:p>
            <a:r>
              <a:rPr lang="en-AU" dirty="0"/>
              <a:t>Y range</a:t>
            </a:r>
          </a:p>
        </p:txBody>
      </p:sp>
      <p:cxnSp>
        <p:nvCxnSpPr>
          <p:cNvPr id="8" name="Straight Arrow Connector 7">
            <a:extLst>
              <a:ext uri="{FF2B5EF4-FFF2-40B4-BE49-F238E27FC236}">
                <a16:creationId xmlns:a16="http://schemas.microsoft.com/office/drawing/2014/main" id="{B7E2C15F-1EC8-EC19-3B26-ABEFBACDD15A}"/>
              </a:ext>
            </a:extLst>
          </p:cNvPr>
          <p:cNvCxnSpPr>
            <a:cxnSpLocks/>
          </p:cNvCxnSpPr>
          <p:nvPr/>
        </p:nvCxnSpPr>
        <p:spPr>
          <a:xfrm flipH="1" flipV="1">
            <a:off x="9714321" y="2461168"/>
            <a:ext cx="14789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A141EC6-5270-8473-4712-96E54ADB42DA}"/>
              </a:ext>
            </a:extLst>
          </p:cNvPr>
          <p:cNvSpPr txBox="1"/>
          <p:nvPr/>
        </p:nvSpPr>
        <p:spPr>
          <a:xfrm>
            <a:off x="10086680" y="2111465"/>
            <a:ext cx="1271519" cy="369332"/>
          </a:xfrm>
          <a:prstGeom prst="rect">
            <a:avLst/>
          </a:prstGeom>
          <a:noFill/>
        </p:spPr>
        <p:txBody>
          <a:bodyPr wrap="square" rtlCol="0">
            <a:spAutoFit/>
          </a:bodyPr>
          <a:lstStyle/>
          <a:p>
            <a:r>
              <a:rPr lang="en-AU" dirty="0"/>
              <a:t>X range</a:t>
            </a:r>
          </a:p>
        </p:txBody>
      </p:sp>
      <p:cxnSp>
        <p:nvCxnSpPr>
          <p:cNvPr id="12" name="Straight Arrow Connector 11">
            <a:extLst>
              <a:ext uri="{FF2B5EF4-FFF2-40B4-BE49-F238E27FC236}">
                <a16:creationId xmlns:a16="http://schemas.microsoft.com/office/drawing/2014/main" id="{50EED78A-0431-4089-8067-751C85F1C8EF}"/>
              </a:ext>
            </a:extLst>
          </p:cNvPr>
          <p:cNvCxnSpPr>
            <a:cxnSpLocks/>
          </p:cNvCxnSpPr>
          <p:nvPr/>
        </p:nvCxnSpPr>
        <p:spPr>
          <a:xfrm flipH="1">
            <a:off x="10444901" y="2896375"/>
            <a:ext cx="738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DD588D-94F2-F920-D85D-49D97333B98D}"/>
              </a:ext>
            </a:extLst>
          </p:cNvPr>
          <p:cNvSpPr txBox="1"/>
          <p:nvPr/>
        </p:nvSpPr>
        <p:spPr>
          <a:xfrm>
            <a:off x="10267515" y="2527244"/>
            <a:ext cx="1572705" cy="369332"/>
          </a:xfrm>
          <a:prstGeom prst="rect">
            <a:avLst/>
          </a:prstGeom>
          <a:noFill/>
        </p:spPr>
        <p:txBody>
          <a:bodyPr wrap="square" rtlCol="0">
            <a:spAutoFit/>
          </a:bodyPr>
          <a:lstStyle/>
          <a:p>
            <a:r>
              <a:rPr lang="en-AU" dirty="0"/>
              <a:t>Half X range</a:t>
            </a:r>
          </a:p>
        </p:txBody>
      </p:sp>
    </p:spTree>
    <p:extLst>
      <p:ext uri="{BB962C8B-B14F-4D97-AF65-F5344CB8AC3E}">
        <p14:creationId xmlns:p14="http://schemas.microsoft.com/office/powerpoint/2010/main" val="331843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885D-7DD0-ADCD-DDF1-081235E0C54E}"/>
              </a:ext>
            </a:extLst>
          </p:cNvPr>
          <p:cNvSpPr>
            <a:spLocks noGrp="1"/>
          </p:cNvSpPr>
          <p:nvPr>
            <p:ph type="title"/>
          </p:nvPr>
        </p:nvSpPr>
        <p:spPr/>
        <p:txBody>
          <a:bodyPr/>
          <a:lstStyle/>
          <a:p>
            <a:r>
              <a:rPr lang="en-AU" sz="3000" b="1" dirty="0"/>
              <a:t>Plotting data</a:t>
            </a:r>
          </a:p>
        </p:txBody>
      </p:sp>
      <p:sp>
        <p:nvSpPr>
          <p:cNvPr id="3" name="Content Placeholder 2">
            <a:extLst>
              <a:ext uri="{FF2B5EF4-FFF2-40B4-BE49-F238E27FC236}">
                <a16:creationId xmlns:a16="http://schemas.microsoft.com/office/drawing/2014/main" id="{232CE8DB-581E-BF82-818E-F409DE8FEF49}"/>
              </a:ext>
            </a:extLst>
          </p:cNvPr>
          <p:cNvSpPr>
            <a:spLocks noGrp="1"/>
          </p:cNvSpPr>
          <p:nvPr>
            <p:ph idx="1"/>
          </p:nvPr>
        </p:nvSpPr>
        <p:spPr>
          <a:xfrm>
            <a:off x="490194" y="1825625"/>
            <a:ext cx="6757934" cy="4351338"/>
          </a:xfrm>
        </p:spPr>
        <p:txBody>
          <a:bodyPr/>
          <a:lstStyle/>
          <a:p>
            <a:pPr lvl="1"/>
            <a:r>
              <a:rPr lang="en-AU" sz="2000" dirty="0"/>
              <a:t>Using the parameters of 10 bins and 0.417 distance, we can plot the data using the following commands:</a:t>
            </a:r>
          </a:p>
          <a:p>
            <a:pPr marL="0" indent="0">
              <a:buNone/>
            </a:pPr>
            <a:r>
              <a:rPr lang="en-AU" sz="1800" b="1" dirty="0" err="1">
                <a:latin typeface="Consolas" panose="020B0609020204030204" pitchFamily="49" charset="0"/>
              </a:rPr>
              <a:t>binNum</a:t>
            </a:r>
            <a:r>
              <a:rPr lang="en-AU" sz="1800" b="1" dirty="0">
                <a:latin typeface="Consolas" panose="020B0609020204030204" pitchFamily="49" charset="0"/>
              </a:rPr>
              <a:t>=10</a:t>
            </a:r>
          </a:p>
          <a:p>
            <a:pPr marL="0" indent="0">
              <a:buNone/>
            </a:pPr>
            <a:r>
              <a:rPr lang="en-AU" sz="1800" b="1" dirty="0" err="1">
                <a:latin typeface="Consolas" panose="020B0609020204030204" pitchFamily="49" charset="0"/>
              </a:rPr>
              <a:t>halfDist</a:t>
            </a:r>
            <a:r>
              <a:rPr lang="en-AU" sz="1800" b="1" dirty="0">
                <a:latin typeface="Consolas" panose="020B0609020204030204" pitchFamily="49" charset="0"/>
              </a:rPr>
              <a:t>=0.417</a:t>
            </a:r>
          </a:p>
          <a:p>
            <a:pPr marL="0" indent="0">
              <a:buNone/>
            </a:pPr>
            <a:r>
              <a:rPr lang="en-AU" sz="1800" b="1" dirty="0" err="1">
                <a:latin typeface="Consolas" panose="020B0609020204030204" pitchFamily="49" charset="0"/>
              </a:rPr>
              <a:t>binl</a:t>
            </a:r>
            <a:r>
              <a:rPr lang="en-AU" sz="1800" b="1" dirty="0">
                <a:latin typeface="Consolas" panose="020B0609020204030204" pitchFamily="49" charset="0"/>
              </a:rPr>
              <a:t>&lt;-</a:t>
            </a:r>
            <a:r>
              <a:rPr lang="en-AU" sz="1800" b="1" dirty="0" err="1">
                <a:latin typeface="Consolas" panose="020B0609020204030204" pitchFamily="49" charset="0"/>
              </a:rPr>
              <a:t>variog</a:t>
            </a:r>
            <a:r>
              <a:rPr lang="en-AU" sz="1800" b="1" dirty="0">
                <a:latin typeface="Consolas" panose="020B0609020204030204" pitchFamily="49" charset="0"/>
              </a:rPr>
              <a:t>(</a:t>
            </a:r>
            <a:r>
              <a:rPr lang="en-AU" sz="1800" b="1" dirty="0" err="1">
                <a:latin typeface="Consolas" panose="020B0609020204030204" pitchFamily="49" charset="0"/>
              </a:rPr>
              <a:t>myGeoData,uvec</a:t>
            </a:r>
            <a:r>
              <a:rPr lang="en-AU" sz="1800" b="1" dirty="0">
                <a:latin typeface="Consolas" panose="020B0609020204030204" pitchFamily="49" charset="0"/>
              </a:rPr>
              <a:t>=seq(0,halfDist,l=</a:t>
            </a:r>
            <a:r>
              <a:rPr lang="en-AU" sz="1800" b="1" dirty="0" err="1">
                <a:latin typeface="Consolas" panose="020B0609020204030204" pitchFamily="49" charset="0"/>
              </a:rPr>
              <a:t>binNum</a:t>
            </a:r>
            <a:r>
              <a:rPr lang="en-AU" sz="1800" b="1" dirty="0">
                <a:latin typeface="Consolas" panose="020B0609020204030204" pitchFamily="49" charset="0"/>
              </a:rPr>
              <a:t>))</a:t>
            </a:r>
          </a:p>
          <a:p>
            <a:pPr marL="0" indent="0">
              <a:buNone/>
            </a:pPr>
            <a:r>
              <a:rPr lang="en-AU" sz="1800" b="1" dirty="0">
                <a:latin typeface="Consolas" panose="020B0609020204030204" pitchFamily="49" charset="0"/>
              </a:rPr>
              <a:t>plot(</a:t>
            </a:r>
            <a:r>
              <a:rPr lang="en-AU" sz="1800" b="1" dirty="0" err="1">
                <a:latin typeface="Consolas" panose="020B0609020204030204" pitchFamily="49" charset="0"/>
              </a:rPr>
              <a:t>binl</a:t>
            </a:r>
            <a:r>
              <a:rPr lang="en-AU" sz="1800" b="1" dirty="0">
                <a:latin typeface="Consolas" panose="020B0609020204030204" pitchFamily="49" charset="0"/>
              </a:rPr>
              <a:t>)</a:t>
            </a:r>
            <a:endParaRPr lang="en-AU" sz="1100" b="1" dirty="0">
              <a:latin typeface="Consolas" panose="020B0609020204030204" pitchFamily="49" charset="0"/>
            </a:endParaRPr>
          </a:p>
          <a:p>
            <a:endParaRPr lang="en-AU" dirty="0"/>
          </a:p>
        </p:txBody>
      </p:sp>
      <p:pic>
        <p:nvPicPr>
          <p:cNvPr id="5" name="Picture 4">
            <a:extLst>
              <a:ext uri="{FF2B5EF4-FFF2-40B4-BE49-F238E27FC236}">
                <a16:creationId xmlns:a16="http://schemas.microsoft.com/office/drawing/2014/main" id="{17BB03F4-5F7F-2AFC-2746-CA3E8E976F10}"/>
              </a:ext>
            </a:extLst>
          </p:cNvPr>
          <p:cNvPicPr>
            <a:picLocks noChangeAspect="1"/>
          </p:cNvPicPr>
          <p:nvPr/>
        </p:nvPicPr>
        <p:blipFill>
          <a:blip r:embed="rId2"/>
          <a:stretch>
            <a:fillRect/>
          </a:stretch>
        </p:blipFill>
        <p:spPr>
          <a:xfrm>
            <a:off x="7608168" y="1412776"/>
            <a:ext cx="4510751" cy="4666743"/>
          </a:xfrm>
          <a:prstGeom prst="rect">
            <a:avLst/>
          </a:prstGeom>
        </p:spPr>
      </p:pic>
    </p:spTree>
    <p:extLst>
      <p:ext uri="{BB962C8B-B14F-4D97-AF65-F5344CB8AC3E}">
        <p14:creationId xmlns:p14="http://schemas.microsoft.com/office/powerpoint/2010/main" val="1434981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885D-7DD0-ADCD-DDF1-081235E0C54E}"/>
              </a:ext>
            </a:extLst>
          </p:cNvPr>
          <p:cNvSpPr>
            <a:spLocks noGrp="1"/>
          </p:cNvSpPr>
          <p:nvPr>
            <p:ph type="title"/>
          </p:nvPr>
        </p:nvSpPr>
        <p:spPr/>
        <p:txBody>
          <a:bodyPr/>
          <a:lstStyle/>
          <a:p>
            <a:r>
              <a:rPr lang="en-AU" sz="3000" b="1" dirty="0"/>
              <a:t>Estimating </a:t>
            </a:r>
            <a:r>
              <a:rPr lang="en-AU" sz="3000" b="1" dirty="0" err="1"/>
              <a:t>semivariogram</a:t>
            </a:r>
            <a:r>
              <a:rPr lang="en-AU" sz="3000" b="1" dirty="0"/>
              <a:t> parameters</a:t>
            </a:r>
          </a:p>
        </p:txBody>
      </p:sp>
      <p:sp>
        <p:nvSpPr>
          <p:cNvPr id="3" name="Content Placeholder 2">
            <a:extLst>
              <a:ext uri="{FF2B5EF4-FFF2-40B4-BE49-F238E27FC236}">
                <a16:creationId xmlns:a16="http://schemas.microsoft.com/office/drawing/2014/main" id="{232CE8DB-581E-BF82-818E-F409DE8FEF49}"/>
              </a:ext>
            </a:extLst>
          </p:cNvPr>
          <p:cNvSpPr>
            <a:spLocks noGrp="1"/>
          </p:cNvSpPr>
          <p:nvPr>
            <p:ph idx="1"/>
          </p:nvPr>
        </p:nvSpPr>
        <p:spPr>
          <a:xfrm>
            <a:off x="490194" y="1825625"/>
            <a:ext cx="6523348" cy="4351338"/>
          </a:xfrm>
        </p:spPr>
        <p:txBody>
          <a:bodyPr>
            <a:normAutofit/>
          </a:bodyPr>
          <a:lstStyle/>
          <a:p>
            <a:pPr lvl="2"/>
            <a:r>
              <a:rPr lang="en-AU" sz="2000" dirty="0"/>
              <a:t>From the data plot, we visually identify the estimated </a:t>
            </a:r>
            <a:r>
              <a:rPr lang="en-AU" sz="2000" dirty="0" err="1"/>
              <a:t>semivariogram</a:t>
            </a:r>
            <a:r>
              <a:rPr lang="en-AU" sz="2000" dirty="0"/>
              <a:t> parameters</a:t>
            </a:r>
          </a:p>
          <a:p>
            <a:pPr lvl="2"/>
            <a:r>
              <a:rPr lang="en-AU" sz="2000" dirty="0"/>
              <a:t>Use a rough curve through the bin points starting at first point and levelling out at best fitting </a:t>
            </a:r>
            <a:r>
              <a:rPr lang="en-AU" sz="2000" dirty="0" err="1"/>
              <a:t>semivariance</a:t>
            </a:r>
            <a:r>
              <a:rPr lang="en-AU" sz="2000" dirty="0"/>
              <a:t> value.</a:t>
            </a:r>
          </a:p>
          <a:p>
            <a:pPr lvl="3"/>
            <a:r>
              <a:rPr lang="en-AU" sz="2000" dirty="0"/>
              <a:t>Nugget = 0.058</a:t>
            </a:r>
          </a:p>
          <a:p>
            <a:pPr lvl="3"/>
            <a:r>
              <a:rPr lang="en-AU" sz="2000" dirty="0"/>
              <a:t>Sill = 0.104</a:t>
            </a:r>
          </a:p>
          <a:p>
            <a:pPr lvl="3"/>
            <a:r>
              <a:rPr lang="en-AU" sz="2000" dirty="0"/>
              <a:t>Range = 0.245</a:t>
            </a:r>
            <a:endParaRPr lang="en-AU" sz="2000" b="1" dirty="0">
              <a:latin typeface="Consolas" panose="020B0609020204030204" pitchFamily="49" charset="0"/>
            </a:endParaRPr>
          </a:p>
          <a:p>
            <a:pPr marL="0" indent="0">
              <a:buNone/>
            </a:pPr>
            <a:endParaRPr lang="en-AU" dirty="0"/>
          </a:p>
        </p:txBody>
      </p:sp>
      <p:pic>
        <p:nvPicPr>
          <p:cNvPr id="5" name="Picture 4">
            <a:extLst>
              <a:ext uri="{FF2B5EF4-FFF2-40B4-BE49-F238E27FC236}">
                <a16:creationId xmlns:a16="http://schemas.microsoft.com/office/drawing/2014/main" id="{17BB03F4-5F7F-2AFC-2746-CA3E8E976F10}"/>
              </a:ext>
            </a:extLst>
          </p:cNvPr>
          <p:cNvPicPr>
            <a:picLocks noChangeAspect="1"/>
          </p:cNvPicPr>
          <p:nvPr/>
        </p:nvPicPr>
        <p:blipFill>
          <a:blip r:embed="rId2"/>
          <a:stretch>
            <a:fillRect/>
          </a:stretch>
        </p:blipFill>
        <p:spPr>
          <a:xfrm>
            <a:off x="7170884" y="1404594"/>
            <a:ext cx="4879683" cy="5048433"/>
          </a:xfrm>
          <a:prstGeom prst="rect">
            <a:avLst/>
          </a:prstGeom>
        </p:spPr>
      </p:pic>
      <p:cxnSp>
        <p:nvCxnSpPr>
          <p:cNvPr id="6" name="Straight Arrow Connector 5">
            <a:extLst>
              <a:ext uri="{FF2B5EF4-FFF2-40B4-BE49-F238E27FC236}">
                <a16:creationId xmlns:a16="http://schemas.microsoft.com/office/drawing/2014/main" id="{F8787E85-CEC2-B378-D599-95E4F0F0C9F1}"/>
              </a:ext>
            </a:extLst>
          </p:cNvPr>
          <p:cNvCxnSpPr/>
          <p:nvPr/>
        </p:nvCxnSpPr>
        <p:spPr>
          <a:xfrm>
            <a:off x="8059918" y="4091233"/>
            <a:ext cx="0" cy="14517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23F2A1-53A0-FC8A-34BB-D3D8007E7E7D}"/>
              </a:ext>
            </a:extLst>
          </p:cNvPr>
          <p:cNvSpPr txBox="1"/>
          <p:nvPr/>
        </p:nvSpPr>
        <p:spPr>
          <a:xfrm>
            <a:off x="8116478" y="4619134"/>
            <a:ext cx="3101419" cy="369332"/>
          </a:xfrm>
          <a:prstGeom prst="rect">
            <a:avLst/>
          </a:prstGeom>
          <a:noFill/>
        </p:spPr>
        <p:txBody>
          <a:bodyPr wrap="square" rtlCol="0">
            <a:spAutoFit/>
          </a:bodyPr>
          <a:lstStyle/>
          <a:p>
            <a:r>
              <a:rPr lang="en-AU" dirty="0"/>
              <a:t>Nugget</a:t>
            </a:r>
          </a:p>
        </p:txBody>
      </p:sp>
      <p:cxnSp>
        <p:nvCxnSpPr>
          <p:cNvPr id="8" name="Straight Arrow Connector 7">
            <a:extLst>
              <a:ext uri="{FF2B5EF4-FFF2-40B4-BE49-F238E27FC236}">
                <a16:creationId xmlns:a16="http://schemas.microsoft.com/office/drawing/2014/main" id="{9FE0B2C7-6120-8573-82E5-A9C4440854DF}"/>
              </a:ext>
            </a:extLst>
          </p:cNvPr>
          <p:cNvCxnSpPr>
            <a:cxnSpLocks/>
          </p:cNvCxnSpPr>
          <p:nvPr/>
        </p:nvCxnSpPr>
        <p:spPr>
          <a:xfrm flipH="1">
            <a:off x="7805393" y="2978870"/>
            <a:ext cx="3868132" cy="0"/>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0B3642-8EA3-7D64-1AFF-32992AF765D3}"/>
              </a:ext>
            </a:extLst>
          </p:cNvPr>
          <p:cNvSpPr txBox="1"/>
          <p:nvPr/>
        </p:nvSpPr>
        <p:spPr>
          <a:xfrm>
            <a:off x="10159328" y="4632431"/>
            <a:ext cx="774570" cy="369332"/>
          </a:xfrm>
          <a:prstGeom prst="rect">
            <a:avLst/>
          </a:prstGeom>
          <a:noFill/>
        </p:spPr>
        <p:txBody>
          <a:bodyPr wrap="square" rtlCol="0">
            <a:spAutoFit/>
          </a:bodyPr>
          <a:lstStyle/>
          <a:p>
            <a:r>
              <a:rPr lang="en-AU" dirty="0"/>
              <a:t>Sill</a:t>
            </a:r>
          </a:p>
        </p:txBody>
      </p:sp>
      <p:cxnSp>
        <p:nvCxnSpPr>
          <p:cNvPr id="13" name="Straight Arrow Connector 12">
            <a:extLst>
              <a:ext uri="{FF2B5EF4-FFF2-40B4-BE49-F238E27FC236}">
                <a16:creationId xmlns:a16="http://schemas.microsoft.com/office/drawing/2014/main" id="{A4F0B4EF-188A-9198-73A3-35DF7442F136}"/>
              </a:ext>
            </a:extLst>
          </p:cNvPr>
          <p:cNvCxnSpPr>
            <a:cxnSpLocks/>
          </p:cNvCxnSpPr>
          <p:nvPr/>
        </p:nvCxnSpPr>
        <p:spPr>
          <a:xfrm>
            <a:off x="10077254" y="2978870"/>
            <a:ext cx="0" cy="25640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3BA1C5FC-2846-16C9-D64A-24E5CD74B152}"/>
              </a:ext>
            </a:extLst>
          </p:cNvPr>
          <p:cNvSpPr/>
          <p:nvPr/>
        </p:nvSpPr>
        <p:spPr>
          <a:xfrm flipH="1">
            <a:off x="7931866" y="2978869"/>
            <a:ext cx="4454923" cy="2648933"/>
          </a:xfrm>
          <a:prstGeom prst="arc">
            <a:avLst>
              <a:gd name="adj1" fmla="val 16300553"/>
              <a:gd name="adj2" fmla="val 211729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0A1E3BAE-A8DC-957B-0101-D83C327B837C}"/>
              </a:ext>
            </a:extLst>
          </p:cNvPr>
          <p:cNvCxnSpPr>
            <a:cxnSpLocks/>
          </p:cNvCxnSpPr>
          <p:nvPr/>
        </p:nvCxnSpPr>
        <p:spPr>
          <a:xfrm flipH="1">
            <a:off x="7931867" y="2886174"/>
            <a:ext cx="21548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C1270F-1CDC-90B0-CE8B-4E992C7242FD}"/>
              </a:ext>
            </a:extLst>
          </p:cNvPr>
          <p:cNvSpPr txBox="1"/>
          <p:nvPr/>
        </p:nvSpPr>
        <p:spPr>
          <a:xfrm>
            <a:off x="8116477" y="2479797"/>
            <a:ext cx="3101419" cy="369332"/>
          </a:xfrm>
          <a:prstGeom prst="rect">
            <a:avLst/>
          </a:prstGeom>
          <a:noFill/>
        </p:spPr>
        <p:txBody>
          <a:bodyPr wrap="square" rtlCol="0">
            <a:spAutoFit/>
          </a:bodyPr>
          <a:lstStyle/>
          <a:p>
            <a:r>
              <a:rPr lang="en-AU" dirty="0"/>
              <a:t>Range</a:t>
            </a:r>
          </a:p>
        </p:txBody>
      </p:sp>
    </p:spTree>
    <p:extLst>
      <p:ext uri="{BB962C8B-B14F-4D97-AF65-F5344CB8AC3E}">
        <p14:creationId xmlns:p14="http://schemas.microsoft.com/office/powerpoint/2010/main" val="4120958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344495-70EC-B2CE-7429-F45FFD46B5BB}"/>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2295736" y="2407097"/>
            <a:ext cx="7632171" cy="1846659"/>
          </a:xfrm>
        </p:spPr>
        <p:txBody>
          <a:bodyPr/>
          <a:lstStyle/>
          <a:p>
            <a:r>
              <a:rPr lang="en-GB" sz="6000" b="1" dirty="0"/>
              <a:t>Disease cluster analysis</a:t>
            </a:r>
            <a:endParaRPr lang="en-AU" sz="6000"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3</a:t>
            </a:fld>
            <a:endParaRPr lang="en-AU" dirty="0"/>
          </a:p>
        </p:txBody>
      </p:sp>
    </p:spTree>
    <p:extLst>
      <p:ext uri="{BB962C8B-B14F-4D97-AF65-F5344CB8AC3E}">
        <p14:creationId xmlns:p14="http://schemas.microsoft.com/office/powerpoint/2010/main" val="41350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885D-7DD0-ADCD-DDF1-081235E0C54E}"/>
              </a:ext>
            </a:extLst>
          </p:cNvPr>
          <p:cNvSpPr>
            <a:spLocks noGrp="1"/>
          </p:cNvSpPr>
          <p:nvPr>
            <p:ph type="title"/>
          </p:nvPr>
        </p:nvSpPr>
        <p:spPr/>
        <p:txBody>
          <a:bodyPr/>
          <a:lstStyle/>
          <a:p>
            <a:r>
              <a:rPr lang="en-AU" sz="3000" b="1" dirty="0"/>
              <a:t>Testing fit of </a:t>
            </a:r>
            <a:r>
              <a:rPr lang="en-AU" sz="3000" b="1" dirty="0" err="1"/>
              <a:t>semivariogram</a:t>
            </a:r>
            <a:r>
              <a:rPr lang="en-AU" sz="3000" b="1" dirty="0"/>
              <a:t> parameters</a:t>
            </a:r>
          </a:p>
        </p:txBody>
      </p:sp>
      <p:sp>
        <p:nvSpPr>
          <p:cNvPr id="3" name="Content Placeholder 2">
            <a:extLst>
              <a:ext uri="{FF2B5EF4-FFF2-40B4-BE49-F238E27FC236}">
                <a16:creationId xmlns:a16="http://schemas.microsoft.com/office/drawing/2014/main" id="{232CE8DB-581E-BF82-818E-F409DE8FEF49}"/>
              </a:ext>
            </a:extLst>
          </p:cNvPr>
          <p:cNvSpPr>
            <a:spLocks noGrp="1"/>
          </p:cNvSpPr>
          <p:nvPr>
            <p:ph idx="1"/>
          </p:nvPr>
        </p:nvSpPr>
        <p:spPr>
          <a:xfrm>
            <a:off x="245097" y="1825624"/>
            <a:ext cx="7088957" cy="4744857"/>
          </a:xfrm>
        </p:spPr>
        <p:txBody>
          <a:bodyPr>
            <a:normAutofit lnSpcReduction="10000"/>
          </a:bodyPr>
          <a:lstStyle/>
          <a:p>
            <a:pPr lvl="2"/>
            <a:r>
              <a:rPr lang="en-AU" sz="1800" dirty="0"/>
              <a:t>Evaluate the fit of your chosen parameters with the command:</a:t>
            </a:r>
          </a:p>
          <a:p>
            <a:pPr marL="277812" lvl="3" indent="0">
              <a:buNone/>
            </a:pPr>
            <a:r>
              <a:rPr lang="en-AU" sz="2000" b="1" dirty="0" err="1">
                <a:solidFill>
                  <a:schemeClr val="accent1"/>
                </a:solidFill>
                <a:latin typeface="Consolas" panose="020B0609020204030204" pitchFamily="49" charset="0"/>
              </a:rPr>
              <a:t>wls.n</a:t>
            </a:r>
            <a:r>
              <a:rPr lang="en-AU" sz="2000" b="1" dirty="0">
                <a:solidFill>
                  <a:schemeClr val="accent1"/>
                </a:solidFill>
                <a:latin typeface="Consolas" panose="020B0609020204030204" pitchFamily="49" charset="0"/>
              </a:rPr>
              <a:t>&lt;-</a:t>
            </a:r>
            <a:r>
              <a:rPr lang="en-AU" sz="2000" b="1" dirty="0" err="1">
                <a:solidFill>
                  <a:schemeClr val="accent1"/>
                </a:solidFill>
                <a:latin typeface="Consolas" panose="020B0609020204030204" pitchFamily="49" charset="0"/>
              </a:rPr>
              <a:t>variofit</a:t>
            </a:r>
            <a:r>
              <a:rPr lang="en-AU" sz="2000" b="1" dirty="0">
                <a:solidFill>
                  <a:schemeClr val="accent1"/>
                </a:solidFill>
                <a:latin typeface="Consolas" panose="020B0609020204030204" pitchFamily="49" charset="0"/>
              </a:rPr>
              <a:t>(</a:t>
            </a:r>
            <a:r>
              <a:rPr lang="en-AU" sz="2000" b="1" dirty="0" err="1">
                <a:solidFill>
                  <a:schemeClr val="accent1"/>
                </a:solidFill>
                <a:latin typeface="Consolas" panose="020B0609020204030204" pitchFamily="49" charset="0"/>
              </a:rPr>
              <a:t>binl,ini</a:t>
            </a:r>
            <a:r>
              <a:rPr lang="en-AU" sz="2000" b="1" dirty="0">
                <a:solidFill>
                  <a:schemeClr val="accent1"/>
                </a:solidFill>
                <a:latin typeface="Consolas" panose="020B0609020204030204" pitchFamily="49" charset="0"/>
              </a:rPr>
              <a:t>=c(0.104,0.245), nug=0.058)</a:t>
            </a:r>
          </a:p>
          <a:p>
            <a:pPr marL="277812" lvl="3" indent="0">
              <a:buNone/>
            </a:pPr>
            <a:r>
              <a:rPr lang="en-AU" sz="2000" b="1" dirty="0">
                <a:solidFill>
                  <a:schemeClr val="accent1"/>
                </a:solidFill>
                <a:latin typeface="Consolas" panose="020B0609020204030204" pitchFamily="49" charset="0"/>
              </a:rPr>
              <a:t>summary(</a:t>
            </a:r>
            <a:r>
              <a:rPr lang="en-AU" sz="2000" b="1" dirty="0" err="1">
                <a:solidFill>
                  <a:schemeClr val="accent1"/>
                </a:solidFill>
                <a:latin typeface="Consolas" panose="020B0609020204030204" pitchFamily="49" charset="0"/>
              </a:rPr>
              <a:t>wls.n</a:t>
            </a:r>
            <a:r>
              <a:rPr lang="en-AU" sz="2000" b="1" dirty="0">
                <a:solidFill>
                  <a:schemeClr val="accent1"/>
                </a:solidFill>
                <a:latin typeface="Consolas" panose="020B0609020204030204" pitchFamily="49" charset="0"/>
              </a:rPr>
              <a:t>)</a:t>
            </a:r>
          </a:p>
          <a:p>
            <a:pPr lvl="3"/>
            <a:r>
              <a:rPr lang="en-AU" sz="1800" dirty="0"/>
              <a:t>Note order of parameters (sill, range, nugget)</a:t>
            </a:r>
          </a:p>
          <a:p>
            <a:pPr lvl="2"/>
            <a:r>
              <a:rPr lang="en-AU" sz="1800" dirty="0"/>
              <a:t>From the output of these commands</a:t>
            </a:r>
          </a:p>
          <a:p>
            <a:pPr lvl="3"/>
            <a:r>
              <a:rPr lang="en-AU" sz="1800" b="1" dirty="0" err="1"/>
              <a:t>practicalRange</a:t>
            </a:r>
            <a:r>
              <a:rPr lang="en-AU" sz="1800" b="1" dirty="0"/>
              <a:t> </a:t>
            </a:r>
            <a:r>
              <a:rPr lang="en-AU" sz="1800" dirty="0"/>
              <a:t>should be less than your distance (0.417)</a:t>
            </a:r>
          </a:p>
          <a:p>
            <a:pPr lvl="3"/>
            <a:r>
              <a:rPr lang="en-AU" sz="1800" b="1" dirty="0" err="1"/>
              <a:t>tausq</a:t>
            </a:r>
            <a:r>
              <a:rPr lang="en-AU" sz="1800" dirty="0"/>
              <a:t> = Revised value for third parameter for </a:t>
            </a:r>
            <a:r>
              <a:rPr lang="en-AU" sz="1800" b="1" dirty="0" err="1">
                <a:solidFill>
                  <a:schemeClr val="accent1"/>
                </a:solidFill>
                <a:latin typeface="Consolas" panose="020B0609020204030204" pitchFamily="49" charset="0"/>
              </a:rPr>
              <a:t>variofit</a:t>
            </a:r>
            <a:endParaRPr lang="en-AU" sz="1800" dirty="0"/>
          </a:p>
          <a:p>
            <a:pPr lvl="3"/>
            <a:r>
              <a:rPr lang="en-AU" sz="1800" b="1" dirty="0" err="1"/>
              <a:t>sigmasq</a:t>
            </a:r>
            <a:r>
              <a:rPr lang="en-AU" sz="1800" dirty="0"/>
              <a:t> = Revised value for first parameter for </a:t>
            </a:r>
            <a:r>
              <a:rPr lang="en-AU" sz="1800" b="1" dirty="0" err="1">
                <a:solidFill>
                  <a:schemeClr val="accent1"/>
                </a:solidFill>
                <a:latin typeface="Consolas" panose="020B0609020204030204" pitchFamily="49" charset="0"/>
              </a:rPr>
              <a:t>variofit</a:t>
            </a:r>
            <a:endParaRPr lang="en-AU" sz="1800" dirty="0"/>
          </a:p>
          <a:p>
            <a:pPr lvl="3"/>
            <a:r>
              <a:rPr lang="en-AU" sz="1800" b="1" dirty="0"/>
              <a:t>phi</a:t>
            </a:r>
            <a:r>
              <a:rPr lang="en-AU" sz="1800" dirty="0"/>
              <a:t> = Revised value for second parameter for </a:t>
            </a:r>
            <a:r>
              <a:rPr lang="en-AU" sz="1800" b="1" dirty="0" err="1">
                <a:solidFill>
                  <a:schemeClr val="accent1"/>
                </a:solidFill>
                <a:latin typeface="Consolas" panose="020B0609020204030204" pitchFamily="49" charset="0"/>
              </a:rPr>
              <a:t>variofit</a:t>
            </a:r>
            <a:endParaRPr lang="en-AU" sz="1800" dirty="0"/>
          </a:p>
          <a:p>
            <a:pPr lvl="2"/>
            <a:r>
              <a:rPr lang="en-AU" sz="1800" dirty="0"/>
              <a:t>Rerun above </a:t>
            </a:r>
            <a:r>
              <a:rPr lang="en-AU" sz="1800" b="1" dirty="0" err="1">
                <a:solidFill>
                  <a:schemeClr val="accent1"/>
                </a:solidFill>
                <a:latin typeface="Consolas" panose="020B0609020204030204" pitchFamily="49" charset="0"/>
              </a:rPr>
              <a:t>variofit</a:t>
            </a:r>
            <a:r>
              <a:rPr lang="en-AU" sz="1800" dirty="0"/>
              <a:t> command with new values</a:t>
            </a:r>
          </a:p>
        </p:txBody>
      </p:sp>
      <p:pic>
        <p:nvPicPr>
          <p:cNvPr id="9" name="Picture 8">
            <a:extLst>
              <a:ext uri="{FF2B5EF4-FFF2-40B4-BE49-F238E27FC236}">
                <a16:creationId xmlns:a16="http://schemas.microsoft.com/office/drawing/2014/main" id="{4F42EBAA-1470-37AD-ADC9-B5F9A8CE3725}"/>
              </a:ext>
            </a:extLst>
          </p:cNvPr>
          <p:cNvPicPr>
            <a:picLocks noChangeAspect="1"/>
          </p:cNvPicPr>
          <p:nvPr/>
        </p:nvPicPr>
        <p:blipFill>
          <a:blip r:embed="rId2"/>
          <a:stretch>
            <a:fillRect/>
          </a:stretch>
        </p:blipFill>
        <p:spPr>
          <a:xfrm>
            <a:off x="7415812" y="1385740"/>
            <a:ext cx="4655403" cy="5378376"/>
          </a:xfrm>
          <a:prstGeom prst="rect">
            <a:avLst/>
          </a:prstGeom>
        </p:spPr>
      </p:pic>
      <p:sp>
        <p:nvSpPr>
          <p:cNvPr id="10" name="Rectangle 9">
            <a:extLst>
              <a:ext uri="{FF2B5EF4-FFF2-40B4-BE49-F238E27FC236}">
                <a16:creationId xmlns:a16="http://schemas.microsoft.com/office/drawing/2014/main" id="{7FB02B72-9747-583F-B7A0-C4B0EB30B62F}"/>
              </a:ext>
            </a:extLst>
          </p:cNvPr>
          <p:cNvSpPr/>
          <p:nvPr/>
        </p:nvSpPr>
        <p:spPr>
          <a:xfrm>
            <a:off x="7415812" y="5081047"/>
            <a:ext cx="1926151" cy="43363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880CD627-98C2-EEE0-03CF-ADB7970BBDBA}"/>
              </a:ext>
            </a:extLst>
          </p:cNvPr>
          <p:cNvSpPr/>
          <p:nvPr/>
        </p:nvSpPr>
        <p:spPr>
          <a:xfrm>
            <a:off x="7415812" y="4355969"/>
            <a:ext cx="1011752" cy="31029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094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885D-7DD0-ADCD-DDF1-081235E0C54E}"/>
              </a:ext>
            </a:extLst>
          </p:cNvPr>
          <p:cNvSpPr>
            <a:spLocks noGrp="1"/>
          </p:cNvSpPr>
          <p:nvPr>
            <p:ph type="title"/>
          </p:nvPr>
        </p:nvSpPr>
        <p:spPr>
          <a:xfrm>
            <a:off x="694800" y="763200"/>
            <a:ext cx="10775623" cy="997992"/>
          </a:xfrm>
        </p:spPr>
        <p:txBody>
          <a:bodyPr/>
          <a:lstStyle/>
          <a:p>
            <a:r>
              <a:rPr lang="en-AU" sz="3000" b="1" dirty="0"/>
              <a:t>Fitting and plotting </a:t>
            </a:r>
            <a:r>
              <a:rPr lang="en-AU" sz="3000" b="1" dirty="0" err="1"/>
              <a:t>semivariogram</a:t>
            </a:r>
            <a:r>
              <a:rPr lang="en-AU" sz="3000" b="1" dirty="0"/>
              <a:t> parameters</a:t>
            </a:r>
          </a:p>
        </p:txBody>
      </p:sp>
      <p:sp>
        <p:nvSpPr>
          <p:cNvPr id="3" name="Content Placeholder 2">
            <a:extLst>
              <a:ext uri="{FF2B5EF4-FFF2-40B4-BE49-F238E27FC236}">
                <a16:creationId xmlns:a16="http://schemas.microsoft.com/office/drawing/2014/main" id="{232CE8DB-581E-BF82-818E-F409DE8FEF49}"/>
              </a:ext>
            </a:extLst>
          </p:cNvPr>
          <p:cNvSpPr>
            <a:spLocks noGrp="1"/>
          </p:cNvSpPr>
          <p:nvPr>
            <p:ph idx="1"/>
          </p:nvPr>
        </p:nvSpPr>
        <p:spPr>
          <a:xfrm>
            <a:off x="245097" y="1825624"/>
            <a:ext cx="7428322" cy="4744857"/>
          </a:xfrm>
        </p:spPr>
        <p:txBody>
          <a:bodyPr>
            <a:normAutofit fontScale="92500" lnSpcReduction="10000"/>
          </a:bodyPr>
          <a:lstStyle/>
          <a:p>
            <a:pPr lvl="2"/>
            <a:r>
              <a:rPr lang="en-AU" sz="1800" dirty="0"/>
              <a:t>Rerun </a:t>
            </a:r>
            <a:r>
              <a:rPr lang="en-AU" sz="1800" b="1" dirty="0" err="1"/>
              <a:t>variofit</a:t>
            </a:r>
            <a:r>
              <a:rPr lang="en-AU" sz="1800" dirty="0"/>
              <a:t> command with values from previous execution of the command</a:t>
            </a:r>
          </a:p>
          <a:p>
            <a:pPr lvl="2"/>
            <a:r>
              <a:rPr lang="en-AU" sz="1800" dirty="0"/>
              <a:t>Repeat this until the values for </a:t>
            </a:r>
            <a:r>
              <a:rPr lang="en-AU" sz="1800" b="1" dirty="0" err="1"/>
              <a:t>tausq</a:t>
            </a:r>
            <a:r>
              <a:rPr lang="en-AU" sz="1800" dirty="0"/>
              <a:t>, </a:t>
            </a:r>
            <a:r>
              <a:rPr lang="en-AU" sz="1800" b="1" dirty="0" err="1"/>
              <a:t>sigmasq</a:t>
            </a:r>
            <a:r>
              <a:rPr lang="en-AU" sz="1800" dirty="0"/>
              <a:t>, and </a:t>
            </a:r>
            <a:r>
              <a:rPr lang="en-AU" sz="1800" b="1" dirty="0"/>
              <a:t>phi </a:t>
            </a:r>
            <a:r>
              <a:rPr lang="en-AU" sz="1800" dirty="0"/>
              <a:t>stabilise.</a:t>
            </a:r>
          </a:p>
          <a:p>
            <a:pPr lvl="2"/>
            <a:r>
              <a:rPr lang="en-AU" sz="1800" dirty="0"/>
              <a:t>Once values have stabilised, plot the fitted curve on the </a:t>
            </a:r>
            <a:r>
              <a:rPr lang="en-AU" sz="1800" dirty="0" err="1"/>
              <a:t>semivariogram</a:t>
            </a:r>
            <a:r>
              <a:rPr lang="en-AU" sz="1800" dirty="0"/>
              <a:t> with the following commands:</a:t>
            </a:r>
          </a:p>
          <a:p>
            <a:pPr marL="0" indent="0">
              <a:buNone/>
            </a:pPr>
            <a:r>
              <a:rPr lang="en-AU" sz="2000" b="1" dirty="0">
                <a:latin typeface="Consolas" panose="020B0609020204030204" pitchFamily="49" charset="0"/>
              </a:rPr>
              <a:t>plot(</a:t>
            </a:r>
            <a:r>
              <a:rPr lang="en-AU" sz="2000" b="1" dirty="0" err="1">
                <a:latin typeface="Consolas" panose="020B0609020204030204" pitchFamily="49" charset="0"/>
              </a:rPr>
              <a:t>binl,main</a:t>
            </a:r>
            <a:r>
              <a:rPr lang="en-AU" sz="2000" b="1" dirty="0">
                <a:latin typeface="Consolas" panose="020B0609020204030204" pitchFamily="49" charset="0"/>
              </a:rPr>
              <a:t>=expression(paste("Estimated ", tau^2)), </a:t>
            </a:r>
            <a:r>
              <a:rPr lang="en-AU" sz="2000" b="1" dirty="0" err="1">
                <a:latin typeface="Consolas" panose="020B0609020204030204" pitchFamily="49" charset="0"/>
              </a:rPr>
              <a:t>xlab</a:t>
            </a:r>
            <a:r>
              <a:rPr lang="en-AU" sz="2000" b="1" dirty="0">
                <a:latin typeface="Consolas" panose="020B0609020204030204" pitchFamily="49" charset="0"/>
              </a:rPr>
              <a:t>="Distance (degrees)", </a:t>
            </a:r>
            <a:r>
              <a:rPr lang="en-AU" sz="2000" b="1" dirty="0" err="1">
                <a:latin typeface="Consolas" panose="020B0609020204030204" pitchFamily="49" charset="0"/>
              </a:rPr>
              <a:t>ylab</a:t>
            </a:r>
            <a:r>
              <a:rPr lang="en-AU" sz="2000" b="1" dirty="0">
                <a:latin typeface="Consolas" panose="020B0609020204030204" pitchFamily="49" charset="0"/>
              </a:rPr>
              <a:t>=expression(paste("</a:t>
            </a:r>
            <a:r>
              <a:rPr lang="en-AU" sz="2000" b="1" dirty="0" err="1">
                <a:latin typeface="Consolas" panose="020B0609020204030204" pitchFamily="49" charset="0"/>
              </a:rPr>
              <a:t>Semivariance</a:t>
            </a:r>
            <a:r>
              <a:rPr lang="en-AU" sz="2000" b="1" dirty="0">
                <a:latin typeface="Consolas" panose="020B0609020204030204" pitchFamily="49" charset="0"/>
              </a:rPr>
              <a:t>", lambda)))</a:t>
            </a:r>
          </a:p>
          <a:p>
            <a:pPr marL="0" indent="0">
              <a:buNone/>
            </a:pPr>
            <a:r>
              <a:rPr lang="en-AU" sz="2000" b="1" dirty="0">
                <a:latin typeface="Consolas" panose="020B0609020204030204" pitchFamily="49" charset="0"/>
              </a:rPr>
              <a:t>lines(</a:t>
            </a:r>
            <a:r>
              <a:rPr lang="en-AU" sz="2000" b="1" dirty="0" err="1">
                <a:latin typeface="Consolas" panose="020B0609020204030204" pitchFamily="49" charset="0"/>
              </a:rPr>
              <a:t>wls.n,lty</a:t>
            </a:r>
            <a:r>
              <a:rPr lang="en-AU" sz="2000" b="1" dirty="0">
                <a:latin typeface="Consolas" panose="020B0609020204030204" pitchFamily="49" charset="0"/>
              </a:rPr>
              <a:t>=1,lwd=2,max.dist=0.5)</a:t>
            </a:r>
          </a:p>
          <a:p>
            <a:pPr marL="0" indent="0">
              <a:buNone/>
            </a:pPr>
            <a:r>
              <a:rPr lang="en-AU" sz="2000" b="1" dirty="0">
                <a:latin typeface="Consolas" panose="020B0609020204030204" pitchFamily="49" charset="0"/>
              </a:rPr>
              <a:t>legend(4,300,legend=c("WLS",</a:t>
            </a:r>
            <a:r>
              <a:rPr lang="en-AU" sz="2000" b="1" dirty="0" err="1">
                <a:latin typeface="Consolas" panose="020B0609020204030204" pitchFamily="49" charset="0"/>
              </a:rPr>
              <a:t>lty</a:t>
            </a:r>
            <a:r>
              <a:rPr lang="en-AU" sz="2000" b="1" dirty="0">
                <a:latin typeface="Consolas" panose="020B0609020204030204" pitchFamily="49" charset="0"/>
              </a:rPr>
              <a:t>=c(1),</a:t>
            </a:r>
            <a:r>
              <a:rPr lang="en-AU" sz="2000" b="1" dirty="0" err="1">
                <a:latin typeface="Consolas" panose="020B0609020204030204" pitchFamily="49" charset="0"/>
              </a:rPr>
              <a:t>lwd</a:t>
            </a:r>
            <a:r>
              <a:rPr lang="en-AU" sz="2000" b="1" dirty="0">
                <a:latin typeface="Consolas" panose="020B0609020204030204" pitchFamily="49" charset="0"/>
              </a:rPr>
              <a:t>=(1),</a:t>
            </a:r>
            <a:r>
              <a:rPr lang="en-AU" sz="2000" b="1" dirty="0" err="1">
                <a:latin typeface="Consolas" panose="020B0609020204030204" pitchFamily="49" charset="0"/>
              </a:rPr>
              <a:t>cex</a:t>
            </a:r>
            <a:r>
              <a:rPr lang="en-AU" sz="2000" b="1" dirty="0">
                <a:latin typeface="Consolas" panose="020B0609020204030204" pitchFamily="49" charset="0"/>
              </a:rPr>
              <a:t>=0.7))</a:t>
            </a:r>
          </a:p>
          <a:p>
            <a:pPr marL="343512" lvl="1" indent="-342900">
              <a:buFont typeface="Arial" panose="020B0604020202020204" pitchFamily="34" charset="0"/>
              <a:buChar char="•"/>
            </a:pPr>
            <a:r>
              <a:rPr lang="en-AU" sz="2000" dirty="0">
                <a:latin typeface="+mj-lt"/>
              </a:rPr>
              <a:t>From this shape </a:t>
            </a:r>
            <a:r>
              <a:rPr lang="en-AU" sz="2000" dirty="0" err="1">
                <a:latin typeface="+mj-lt"/>
              </a:rPr>
              <a:t>semivariogram</a:t>
            </a:r>
            <a:r>
              <a:rPr lang="en-AU" sz="2000" dirty="0">
                <a:latin typeface="+mj-lt"/>
              </a:rPr>
              <a:t>, we can determine </a:t>
            </a:r>
            <a:r>
              <a:rPr lang="en-AU" sz="2000" b="1" dirty="0">
                <a:latin typeface="+mj-lt"/>
              </a:rPr>
              <a:t>spatial autocorrelation</a:t>
            </a:r>
            <a:r>
              <a:rPr lang="en-AU" sz="2000" dirty="0">
                <a:latin typeface="+mj-lt"/>
              </a:rPr>
              <a:t> is present at the value for </a:t>
            </a:r>
            <a:r>
              <a:rPr lang="en-AU" sz="2000" b="1" dirty="0" err="1">
                <a:latin typeface="+mj-lt"/>
              </a:rPr>
              <a:t>practicalRange</a:t>
            </a:r>
            <a:endParaRPr lang="en-AU" sz="2000" b="1" dirty="0">
              <a:latin typeface="+mj-lt"/>
            </a:endParaRPr>
          </a:p>
          <a:p>
            <a:pPr marL="522900" lvl="2" indent="-342900"/>
            <a:r>
              <a:rPr lang="en-AU" sz="2000" dirty="0">
                <a:latin typeface="+mj-lt"/>
              </a:rPr>
              <a:t>1 degree is approx. 111km therefore 0.136 × 111 = 15.1km</a:t>
            </a:r>
          </a:p>
        </p:txBody>
      </p:sp>
      <p:pic>
        <p:nvPicPr>
          <p:cNvPr id="7" name="Picture 6">
            <a:extLst>
              <a:ext uri="{FF2B5EF4-FFF2-40B4-BE49-F238E27FC236}">
                <a16:creationId xmlns:a16="http://schemas.microsoft.com/office/drawing/2014/main" id="{5A15DAFD-9887-A81A-6EED-02339CF83633}"/>
              </a:ext>
            </a:extLst>
          </p:cNvPr>
          <p:cNvPicPr>
            <a:picLocks noChangeAspect="1"/>
          </p:cNvPicPr>
          <p:nvPr/>
        </p:nvPicPr>
        <p:blipFill>
          <a:blip r:embed="rId2"/>
          <a:stretch>
            <a:fillRect/>
          </a:stretch>
        </p:blipFill>
        <p:spPr>
          <a:xfrm>
            <a:off x="7776901" y="1825624"/>
            <a:ext cx="4325619" cy="4481891"/>
          </a:xfrm>
          <a:prstGeom prst="rect">
            <a:avLst/>
          </a:prstGeom>
        </p:spPr>
      </p:pic>
    </p:spTree>
    <p:extLst>
      <p:ext uri="{BB962C8B-B14F-4D97-AF65-F5344CB8AC3E}">
        <p14:creationId xmlns:p14="http://schemas.microsoft.com/office/powerpoint/2010/main" val="19591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5EA3-E6C8-FFC7-07C3-92DEB2C7635C}"/>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911424" y="2060848"/>
            <a:ext cx="4691967" cy="443198"/>
          </a:xfrm>
        </p:spPr>
        <p:txBody>
          <a:bodyPr/>
          <a:lstStyle/>
          <a:p>
            <a:r>
              <a:rPr lang="en-GB" sz="3600" dirty="0"/>
              <a:t>Cluster analysis</a:t>
            </a:r>
            <a:endParaRPr lang="en-AU" sz="3600" dirty="0"/>
          </a:p>
        </p:txBody>
      </p:sp>
      <p:sp>
        <p:nvSpPr>
          <p:cNvPr id="3" name="Text Placeholder 2">
            <a:extLst>
              <a:ext uri="{FF2B5EF4-FFF2-40B4-BE49-F238E27FC236}">
                <a16:creationId xmlns:a16="http://schemas.microsoft.com/office/drawing/2014/main" id="{5074B591-B89F-4B32-2C88-168DC9F1E3C9}"/>
              </a:ext>
            </a:extLst>
          </p:cNvPr>
          <p:cNvSpPr>
            <a:spLocks noGrp="1"/>
          </p:cNvSpPr>
          <p:nvPr>
            <p:ph type="body" sz="quarter" idx="13"/>
          </p:nvPr>
        </p:nvSpPr>
        <p:spPr>
          <a:xfrm>
            <a:off x="6127998" y="4448239"/>
            <a:ext cx="4792538" cy="1054135"/>
          </a:xfrm>
        </p:spPr>
        <p:txBody>
          <a:bodyPr/>
          <a:lstStyle/>
          <a:p>
            <a:r>
              <a:rPr lang="en-GB" sz="2800" b="1" dirty="0"/>
              <a:t>Analysis method example 2:</a:t>
            </a:r>
          </a:p>
          <a:p>
            <a:r>
              <a:rPr lang="en-GB" sz="2800" b="1" dirty="0"/>
              <a:t>K-function analysis</a:t>
            </a:r>
            <a:endParaRPr lang="en-AU" sz="2800" b="1"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32</a:t>
            </a:fld>
            <a:endParaRPr lang="en-AU" dirty="0"/>
          </a:p>
        </p:txBody>
      </p:sp>
    </p:spTree>
    <p:extLst>
      <p:ext uri="{BB962C8B-B14F-4D97-AF65-F5344CB8AC3E}">
        <p14:creationId xmlns:p14="http://schemas.microsoft.com/office/powerpoint/2010/main" val="242483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335360" y="1484784"/>
            <a:ext cx="4752528" cy="4609256"/>
          </a:xfrm>
        </p:spPr>
        <p:txBody>
          <a:bodyPr/>
          <a:lstStyle/>
          <a:p>
            <a:pPr lvl="2"/>
            <a:r>
              <a:rPr lang="en-GB" sz="2000" dirty="0"/>
              <a:t>K-function analysis is a method of estimating the </a:t>
            </a:r>
            <a:r>
              <a:rPr lang="en-GB" sz="2000" b="1" dirty="0"/>
              <a:t>presence and size of clustering</a:t>
            </a:r>
            <a:r>
              <a:rPr lang="en-GB" sz="2000" dirty="0"/>
              <a:t> of spatial data</a:t>
            </a:r>
          </a:p>
          <a:p>
            <a:pPr lvl="2"/>
            <a:r>
              <a:rPr lang="en-GB" sz="2000" dirty="0"/>
              <a:t>K-function provides details of</a:t>
            </a:r>
          </a:p>
          <a:p>
            <a:pPr lvl="3"/>
            <a:r>
              <a:rPr lang="en-GB" sz="2000" dirty="0"/>
              <a:t>Average cluster size</a:t>
            </a:r>
          </a:p>
          <a:p>
            <a:pPr lvl="3"/>
            <a:r>
              <a:rPr lang="en-GB" sz="2000" dirty="0"/>
              <a:t>Signs of spatial clustering</a:t>
            </a:r>
          </a:p>
          <a:p>
            <a:pPr lvl="3"/>
            <a:r>
              <a:rPr lang="en-GB" sz="2000" dirty="0"/>
              <a:t>Spatial trends</a:t>
            </a:r>
          </a:p>
          <a:p>
            <a:pPr lvl="2"/>
            <a:r>
              <a:rPr lang="en-GB" sz="2000" dirty="0"/>
              <a:t>K-function uses case and population point data, e.g. infected individuals and uninfected individuals</a:t>
            </a:r>
          </a:p>
          <a:p>
            <a:pPr lvl="2"/>
            <a:r>
              <a:rPr lang="en-GB" sz="2000" dirty="0"/>
              <a:t>Can be perform using R</a:t>
            </a:r>
            <a:endParaRPr lang="en-GB" sz="2000" b="1" dirty="0">
              <a:solidFill>
                <a:srgbClr val="FF0000"/>
              </a:solidFill>
            </a:endParaRP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GB" sz="2800" b="1" dirty="0"/>
              <a:t>K-function analysis</a:t>
            </a:r>
            <a:endParaRPr lang="en-AU" sz="28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33</a:t>
            </a:fld>
            <a:endParaRPr lang="en-AU" dirty="0"/>
          </a:p>
        </p:txBody>
      </p:sp>
      <p:pic>
        <p:nvPicPr>
          <p:cNvPr id="2" name="Picture 1">
            <a:extLst>
              <a:ext uri="{FF2B5EF4-FFF2-40B4-BE49-F238E27FC236}">
                <a16:creationId xmlns:a16="http://schemas.microsoft.com/office/drawing/2014/main" id="{D84B8A23-5139-BBC1-C31E-3E73A0513F9B}"/>
              </a:ext>
            </a:extLst>
          </p:cNvPr>
          <p:cNvPicPr>
            <a:picLocks noChangeAspect="1"/>
          </p:cNvPicPr>
          <p:nvPr/>
        </p:nvPicPr>
        <p:blipFill>
          <a:blip r:embed="rId2"/>
          <a:stretch>
            <a:fillRect/>
          </a:stretch>
        </p:blipFill>
        <p:spPr>
          <a:xfrm>
            <a:off x="5612382" y="1700808"/>
            <a:ext cx="6348513" cy="3527782"/>
          </a:xfrm>
          <a:prstGeom prst="rect">
            <a:avLst/>
          </a:prstGeom>
          <a:ln>
            <a:solidFill>
              <a:srgbClr val="D9D9D9"/>
            </a:solidFill>
          </a:ln>
        </p:spPr>
      </p:pic>
    </p:spTree>
    <p:extLst>
      <p:ext uri="{BB962C8B-B14F-4D97-AF65-F5344CB8AC3E}">
        <p14:creationId xmlns:p14="http://schemas.microsoft.com/office/powerpoint/2010/main" val="410323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263278" y="1484784"/>
            <a:ext cx="5544690" cy="4609256"/>
          </a:xfrm>
        </p:spPr>
        <p:txBody>
          <a:bodyPr/>
          <a:lstStyle/>
          <a:p>
            <a:pPr lvl="2"/>
            <a:endParaRPr lang="en-GB" sz="1600" dirty="0">
              <a:latin typeface="Arial (Body)"/>
            </a:endParaRPr>
          </a:p>
          <a:p>
            <a:pPr lvl="2"/>
            <a:r>
              <a:rPr lang="en-GB" sz="1600" dirty="0">
                <a:latin typeface="Arial (Body)"/>
              </a:rPr>
              <a:t>Data consists of four fields</a:t>
            </a:r>
            <a:endParaRPr lang="en-GB" sz="1600" b="1" dirty="0">
              <a:latin typeface="Arial (Body)"/>
            </a:endParaRPr>
          </a:p>
          <a:p>
            <a:pPr lvl="3"/>
            <a:r>
              <a:rPr lang="en-GB" sz="1600" b="1" dirty="0">
                <a:latin typeface="Arial (Body)"/>
              </a:rPr>
              <a:t>id:</a:t>
            </a:r>
            <a:r>
              <a:rPr lang="en-GB" sz="1600" dirty="0">
                <a:latin typeface="Arial (Body)"/>
              </a:rPr>
              <a:t> Unique identifier for each data point</a:t>
            </a:r>
          </a:p>
          <a:p>
            <a:pPr lvl="3"/>
            <a:r>
              <a:rPr lang="en-GB" sz="1600" b="1" dirty="0">
                <a:latin typeface="Arial (Body)"/>
              </a:rPr>
              <a:t>x:</a:t>
            </a:r>
            <a:r>
              <a:rPr lang="en-GB" sz="1600" dirty="0">
                <a:latin typeface="Arial (Body)"/>
              </a:rPr>
              <a:t> longitude</a:t>
            </a:r>
          </a:p>
          <a:p>
            <a:pPr lvl="3"/>
            <a:r>
              <a:rPr lang="en-GB" sz="1600" b="1" dirty="0">
                <a:latin typeface="Arial (Body)"/>
              </a:rPr>
              <a:t>y:</a:t>
            </a:r>
            <a:r>
              <a:rPr lang="en-GB" sz="1600" dirty="0">
                <a:latin typeface="Arial (Body)"/>
              </a:rPr>
              <a:t> latitude</a:t>
            </a:r>
          </a:p>
          <a:p>
            <a:pPr lvl="3"/>
            <a:r>
              <a:rPr lang="en-GB" sz="1600" b="1" dirty="0">
                <a:latin typeface="Arial (Body)"/>
              </a:rPr>
              <a:t>status:</a:t>
            </a:r>
            <a:r>
              <a:rPr lang="en-GB" sz="1600" dirty="0">
                <a:latin typeface="Arial (Body)"/>
              </a:rPr>
              <a:t> case = 1 or control = 0</a:t>
            </a:r>
          </a:p>
          <a:p>
            <a:pPr lvl="2"/>
            <a:r>
              <a:rPr lang="en-GB" sz="1600" dirty="0">
                <a:latin typeface="Arial (Body)"/>
              </a:rPr>
              <a:t>For this example, we are using fictional data in the Queensland suburb of Maryborough with:</a:t>
            </a:r>
          </a:p>
          <a:p>
            <a:pPr lvl="4"/>
            <a:r>
              <a:rPr lang="en-GB" sz="1600" b="1" dirty="0">
                <a:latin typeface="Arial (Body)"/>
              </a:rPr>
              <a:t>Case</a:t>
            </a:r>
            <a:r>
              <a:rPr lang="en-GB" sz="1600" dirty="0">
                <a:latin typeface="Arial (Body)"/>
              </a:rPr>
              <a:t> = properties where resident has been infected with fictional Disease X</a:t>
            </a:r>
          </a:p>
          <a:p>
            <a:pPr lvl="4"/>
            <a:r>
              <a:rPr lang="en-GB" sz="1600" b="1" dirty="0">
                <a:latin typeface="Arial (Body)"/>
              </a:rPr>
              <a:t>Control</a:t>
            </a:r>
            <a:r>
              <a:rPr lang="en-GB" sz="1600" dirty="0">
                <a:latin typeface="Arial (Body)"/>
              </a:rPr>
              <a:t> = properties where resident has no history of being infected with fictional Disease X</a:t>
            </a:r>
          </a:p>
          <a:p>
            <a:pPr marL="612" lvl="2" indent="0">
              <a:buNone/>
            </a:pPr>
            <a:endParaRPr lang="en-GB" sz="1600" dirty="0">
              <a:latin typeface="Arial (Body)"/>
            </a:endParaRPr>
          </a:p>
          <a:p>
            <a:pPr lvl="3"/>
            <a:endParaRPr lang="en-GB" sz="1600" dirty="0">
              <a:latin typeface="Arial (Body)"/>
            </a:endParaRP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GB" sz="2800" b="1" dirty="0"/>
              <a:t>Data required for K-function analysis</a:t>
            </a:r>
            <a:endParaRPr lang="en-AU" sz="28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34</a:t>
            </a:fld>
            <a:endParaRPr lang="en-AU" dirty="0"/>
          </a:p>
        </p:txBody>
      </p:sp>
      <p:pic>
        <p:nvPicPr>
          <p:cNvPr id="9" name="Picture 8">
            <a:extLst>
              <a:ext uri="{FF2B5EF4-FFF2-40B4-BE49-F238E27FC236}">
                <a16:creationId xmlns:a16="http://schemas.microsoft.com/office/drawing/2014/main" id="{133CF474-91CA-822F-83DC-BF5A6C057403}"/>
              </a:ext>
            </a:extLst>
          </p:cNvPr>
          <p:cNvPicPr>
            <a:picLocks noChangeAspect="1"/>
          </p:cNvPicPr>
          <p:nvPr/>
        </p:nvPicPr>
        <p:blipFill>
          <a:blip r:embed="rId2"/>
          <a:srcRect/>
          <a:stretch/>
        </p:blipFill>
        <p:spPr>
          <a:xfrm>
            <a:off x="6032592" y="1907621"/>
            <a:ext cx="6003158" cy="3603615"/>
          </a:xfrm>
          <a:prstGeom prst="rect">
            <a:avLst/>
          </a:prstGeom>
        </p:spPr>
      </p:pic>
    </p:spTree>
    <p:extLst>
      <p:ext uri="{BB962C8B-B14F-4D97-AF65-F5344CB8AC3E}">
        <p14:creationId xmlns:p14="http://schemas.microsoft.com/office/powerpoint/2010/main" val="390944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407368" y="1484784"/>
            <a:ext cx="6408712" cy="4609256"/>
          </a:xfrm>
        </p:spPr>
        <p:txBody>
          <a:bodyPr/>
          <a:lstStyle/>
          <a:p>
            <a:pPr lvl="2"/>
            <a:r>
              <a:rPr lang="en-GB" sz="1800" dirty="0">
                <a:latin typeface="Arial (Body)"/>
              </a:rPr>
              <a:t>The output of K-function analysis is a plot of the k̂ (khat) difference function, which is the result of spatial autocorrelation simulation, for both properties with residents with and without a history of being infected with fictional Disease X</a:t>
            </a:r>
          </a:p>
          <a:p>
            <a:pPr lvl="2"/>
            <a:r>
              <a:rPr lang="en-GB" sz="1800" dirty="0">
                <a:latin typeface="Arial (Body)"/>
              </a:rPr>
              <a:t>Plot of the results shows </a:t>
            </a:r>
            <a:r>
              <a:rPr lang="en-GB" sz="1800" b="1" dirty="0">
                <a:latin typeface="Arial (Body)"/>
              </a:rPr>
              <a:t>Khat difference</a:t>
            </a:r>
            <a:r>
              <a:rPr lang="en-GB" sz="1800" dirty="0">
                <a:latin typeface="Arial (Body)"/>
              </a:rPr>
              <a:t> (Case Khat – Control Khat) (bubble line) against the </a:t>
            </a:r>
            <a:r>
              <a:rPr lang="en-GB" sz="1800" b="1" dirty="0">
                <a:latin typeface="Arial (Body)"/>
              </a:rPr>
              <a:t>case-control simulation envelope </a:t>
            </a:r>
            <a:r>
              <a:rPr lang="en-GB" sz="1800" dirty="0">
                <a:latin typeface="Arial (Body)"/>
              </a:rPr>
              <a:t>(dotted lines)</a:t>
            </a:r>
            <a:endParaRPr lang="en-GB" sz="1800" b="1" dirty="0">
              <a:latin typeface="Arial (Body)"/>
            </a:endParaRPr>
          </a:p>
          <a:p>
            <a:pPr lvl="2"/>
            <a:r>
              <a:rPr lang="en-GB" sz="1800" dirty="0">
                <a:latin typeface="Arial (Body)"/>
              </a:rPr>
              <a:t>To better understand the results, we want to focus on the area to the left of where the </a:t>
            </a:r>
            <a:r>
              <a:rPr lang="en-GB" sz="1800" b="1" dirty="0">
                <a:latin typeface="Arial (Body)"/>
              </a:rPr>
              <a:t>bubble line crosses the envelope</a:t>
            </a:r>
            <a:r>
              <a:rPr lang="en-GB" sz="1800" dirty="0">
                <a:latin typeface="Arial (Body)"/>
              </a:rPr>
              <a:t> (red circle in figure)</a:t>
            </a:r>
          </a:p>
          <a:p>
            <a:pPr lvl="3"/>
            <a:r>
              <a:rPr lang="en-GB" sz="1800" dirty="0">
                <a:latin typeface="Arial (Body)"/>
              </a:rPr>
              <a:t>Lines cross at slightly greater than 0.03 decimal degrees (red line in figure)</a:t>
            </a:r>
          </a:p>
          <a:p>
            <a:pPr lvl="3"/>
            <a:r>
              <a:rPr lang="en-GB" sz="1800" dirty="0">
                <a:latin typeface="Arial (Body)"/>
              </a:rPr>
              <a:t>We will rerun and limit distance to </a:t>
            </a:r>
            <a:r>
              <a:rPr lang="en-GB" sz="1800" b="1" dirty="0">
                <a:latin typeface="Arial (Body)"/>
              </a:rPr>
              <a:t>0.035</a:t>
            </a:r>
            <a:r>
              <a:rPr lang="en-GB" sz="1800" dirty="0">
                <a:latin typeface="Arial (Body)"/>
              </a:rPr>
              <a:t> so the line intersection point is slightly offset from the right edge of the plot</a:t>
            </a:r>
            <a:endParaRPr lang="en-GB" sz="1800" b="1" dirty="0">
              <a:latin typeface="Arial (Body)"/>
            </a:endParaRP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GB" sz="2800" b="1" dirty="0"/>
              <a:t>Running K-function analysis in R</a:t>
            </a:r>
            <a:endParaRPr lang="en-AU" sz="28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35</a:t>
            </a:fld>
            <a:endParaRPr lang="en-AU" dirty="0"/>
          </a:p>
        </p:txBody>
      </p:sp>
      <p:pic>
        <p:nvPicPr>
          <p:cNvPr id="9" name="Picture 8">
            <a:extLst>
              <a:ext uri="{FF2B5EF4-FFF2-40B4-BE49-F238E27FC236}">
                <a16:creationId xmlns:a16="http://schemas.microsoft.com/office/drawing/2014/main" id="{FD1DA1ED-5FCB-E182-79F2-60080CFB6589}"/>
              </a:ext>
            </a:extLst>
          </p:cNvPr>
          <p:cNvPicPr>
            <a:picLocks noChangeAspect="1"/>
          </p:cNvPicPr>
          <p:nvPr/>
        </p:nvPicPr>
        <p:blipFill>
          <a:blip r:embed="rId2"/>
          <a:stretch>
            <a:fillRect/>
          </a:stretch>
        </p:blipFill>
        <p:spPr>
          <a:xfrm>
            <a:off x="7206643" y="1970230"/>
            <a:ext cx="4882714" cy="4340190"/>
          </a:xfrm>
          <a:prstGeom prst="rect">
            <a:avLst/>
          </a:prstGeom>
        </p:spPr>
      </p:pic>
      <p:sp>
        <p:nvSpPr>
          <p:cNvPr id="10" name="Oval 9">
            <a:extLst>
              <a:ext uri="{FF2B5EF4-FFF2-40B4-BE49-F238E27FC236}">
                <a16:creationId xmlns:a16="http://schemas.microsoft.com/office/drawing/2014/main" id="{BE294752-0363-E703-CE9E-C35CC5100774}"/>
              </a:ext>
            </a:extLst>
          </p:cNvPr>
          <p:cNvSpPr/>
          <p:nvPr/>
        </p:nvSpPr>
        <p:spPr>
          <a:xfrm>
            <a:off x="9516380" y="4531230"/>
            <a:ext cx="360040" cy="36004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4" name="Straight Connector 13">
            <a:extLst>
              <a:ext uri="{FF2B5EF4-FFF2-40B4-BE49-F238E27FC236}">
                <a16:creationId xmlns:a16="http://schemas.microsoft.com/office/drawing/2014/main" id="{023876E8-A05B-7BCC-B486-29BDF1D20219}"/>
              </a:ext>
            </a:extLst>
          </p:cNvPr>
          <p:cNvCxnSpPr>
            <a:cxnSpLocks/>
          </p:cNvCxnSpPr>
          <p:nvPr/>
        </p:nvCxnSpPr>
        <p:spPr>
          <a:xfrm flipV="1">
            <a:off x="9696400" y="3861048"/>
            <a:ext cx="0" cy="1656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0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1AFFA5-E148-8B01-54C6-5AE8DBB42699}"/>
              </a:ext>
            </a:extLst>
          </p:cNvPr>
          <p:cNvPicPr>
            <a:picLocks noChangeAspect="1"/>
          </p:cNvPicPr>
          <p:nvPr/>
        </p:nvPicPr>
        <p:blipFill>
          <a:blip r:embed="rId2"/>
          <a:stretch>
            <a:fillRect/>
          </a:stretch>
        </p:blipFill>
        <p:spPr>
          <a:xfrm>
            <a:off x="7726155" y="1484784"/>
            <a:ext cx="3770445" cy="3951022"/>
          </a:xfrm>
          <a:prstGeom prst="rect">
            <a:avLst/>
          </a:prstGeom>
        </p:spPr>
      </p:pic>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407368" y="1484784"/>
            <a:ext cx="6336704" cy="4609256"/>
          </a:xfrm>
        </p:spPr>
        <p:txBody>
          <a:bodyPr/>
          <a:lstStyle/>
          <a:p>
            <a:pPr lvl="2"/>
            <a:r>
              <a:rPr lang="en-GB" sz="2000" dirty="0">
                <a:latin typeface="Arial (Body)"/>
              </a:rPr>
              <a:t>Limiting distance to </a:t>
            </a:r>
            <a:r>
              <a:rPr lang="en-GB" sz="2000" b="1" dirty="0">
                <a:latin typeface="Arial (Body)"/>
              </a:rPr>
              <a:t>0.035</a:t>
            </a:r>
            <a:r>
              <a:rPr lang="en-GB" sz="2000" dirty="0">
                <a:latin typeface="Arial (Body)"/>
              </a:rPr>
              <a:t> produces an easier to interpret K-function plot</a:t>
            </a:r>
          </a:p>
          <a:p>
            <a:pPr lvl="2"/>
            <a:r>
              <a:rPr lang="en-GB" sz="2000" dirty="0"/>
              <a:t>We can see the two lines cross at </a:t>
            </a:r>
            <a:r>
              <a:rPr lang="en-GB" sz="2000" b="1" dirty="0"/>
              <a:t>0.032 degrees (approximately 3.5 km) </a:t>
            </a:r>
          </a:p>
          <a:p>
            <a:pPr lvl="2"/>
            <a:r>
              <a:rPr lang="en-GB" sz="2000" dirty="0">
                <a:latin typeface="Arial (Body)"/>
              </a:rPr>
              <a:t>For closer analysis, we will print a combined figure of K-function plot and coordinates of cases and controls</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GB" sz="2800" b="1" dirty="0"/>
              <a:t>Running K-function analysis in R</a:t>
            </a:r>
            <a:endParaRPr lang="en-AU" sz="28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36</a:t>
            </a:fld>
            <a:endParaRPr lang="en-AU" dirty="0"/>
          </a:p>
        </p:txBody>
      </p:sp>
      <p:sp>
        <p:nvSpPr>
          <p:cNvPr id="10" name="Oval 9">
            <a:extLst>
              <a:ext uri="{FF2B5EF4-FFF2-40B4-BE49-F238E27FC236}">
                <a16:creationId xmlns:a16="http://schemas.microsoft.com/office/drawing/2014/main" id="{BE294752-0363-E703-CE9E-C35CC5100774}"/>
              </a:ext>
            </a:extLst>
          </p:cNvPr>
          <p:cNvSpPr/>
          <p:nvPr/>
        </p:nvSpPr>
        <p:spPr>
          <a:xfrm>
            <a:off x="10874061" y="3839739"/>
            <a:ext cx="360040" cy="36004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4" name="Straight Connector 13">
            <a:extLst>
              <a:ext uri="{FF2B5EF4-FFF2-40B4-BE49-F238E27FC236}">
                <a16:creationId xmlns:a16="http://schemas.microsoft.com/office/drawing/2014/main" id="{023876E8-A05B-7BCC-B486-29BDF1D20219}"/>
              </a:ext>
            </a:extLst>
          </p:cNvPr>
          <p:cNvCxnSpPr>
            <a:cxnSpLocks/>
          </p:cNvCxnSpPr>
          <p:nvPr/>
        </p:nvCxnSpPr>
        <p:spPr>
          <a:xfrm flipV="1">
            <a:off x="11087968" y="3280275"/>
            <a:ext cx="0" cy="1656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4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216024" y="1484784"/>
            <a:ext cx="4655840" cy="4609256"/>
          </a:xfrm>
        </p:spPr>
        <p:txBody>
          <a:bodyPr/>
          <a:lstStyle/>
          <a:p>
            <a:pPr lvl="2"/>
            <a:r>
              <a:rPr lang="en-GB" sz="1500" dirty="0"/>
              <a:t>Connections can be drawn between coordinate plot and K-function difference plot</a:t>
            </a:r>
          </a:p>
          <a:p>
            <a:pPr lvl="2"/>
            <a:r>
              <a:rPr lang="en-GB" sz="1500" dirty="0"/>
              <a:t>When </a:t>
            </a:r>
            <a:r>
              <a:rPr lang="en-GB" sz="1500" b="1" dirty="0"/>
              <a:t>bubble line (k-function)</a:t>
            </a:r>
            <a:r>
              <a:rPr lang="en-GB" sz="1500" dirty="0"/>
              <a:t> is above </a:t>
            </a:r>
            <a:r>
              <a:rPr lang="en-GB" sz="1500" b="1" dirty="0"/>
              <a:t>dotted line (simulation envelope plot)</a:t>
            </a:r>
            <a:r>
              <a:rPr lang="en-GB" sz="1500" dirty="0"/>
              <a:t>, the distribution is more </a:t>
            </a:r>
            <a:r>
              <a:rPr lang="en-GB" sz="1500" b="1" dirty="0"/>
              <a:t>clustered</a:t>
            </a:r>
            <a:r>
              <a:rPr lang="en-GB" sz="1500" dirty="0"/>
              <a:t> than a random distribution at that distance</a:t>
            </a:r>
          </a:p>
          <a:p>
            <a:pPr lvl="2"/>
            <a:r>
              <a:rPr lang="en-GB" sz="1500" b="1" dirty="0"/>
              <a:t>Crossover point</a:t>
            </a:r>
            <a:r>
              <a:rPr lang="en-GB" sz="1500" dirty="0"/>
              <a:t> marks when correlation stops</a:t>
            </a:r>
          </a:p>
          <a:p>
            <a:pPr lvl="2"/>
            <a:r>
              <a:rPr lang="en-GB" sz="1500" b="1" dirty="0"/>
              <a:t>Cluster strength</a:t>
            </a:r>
            <a:r>
              <a:rPr lang="en-GB" sz="1500" dirty="0"/>
              <a:t> indicated by distance between bubble line and dotted line</a:t>
            </a:r>
          </a:p>
          <a:p>
            <a:pPr lvl="2"/>
            <a:r>
              <a:rPr lang="en-GB" sz="1500" dirty="0"/>
              <a:t>The </a:t>
            </a:r>
            <a:r>
              <a:rPr lang="en-GB" sz="1500" b="1" dirty="0"/>
              <a:t>first peak (blue)</a:t>
            </a:r>
            <a:r>
              <a:rPr lang="en-GB" sz="1500" dirty="0"/>
              <a:t> indicates average clustering of fictional Disease X within 0.006 degrees (approx. 666 m) distance compared to properties with no history of Disease X</a:t>
            </a:r>
          </a:p>
          <a:p>
            <a:pPr lvl="2"/>
            <a:r>
              <a:rPr lang="en-GB" sz="1500" b="1" dirty="0"/>
              <a:t>Second peak (pink)</a:t>
            </a:r>
            <a:r>
              <a:rPr lang="en-GB" sz="1500" dirty="0"/>
              <a:t> indicates circumscribed clustering at 0.0119 degrees (approx. 1.32 km)</a:t>
            </a:r>
          </a:p>
          <a:p>
            <a:pPr lvl="2"/>
            <a:r>
              <a:rPr lang="en-GB" sz="1500" b="1" dirty="0"/>
              <a:t>Gradually decreasing cluster strength (orange)</a:t>
            </a:r>
            <a:r>
              <a:rPr lang="en-GB" sz="1500" dirty="0"/>
              <a:t> for fictional Disease X up to 0.032 degrees (approx. 3.5 km) apart</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p:txBody>
          <a:bodyPr/>
          <a:lstStyle/>
          <a:p>
            <a:r>
              <a:rPr lang="en-GB" sz="2800" b="1" dirty="0"/>
              <a:t>Interpretation of K-function analysis</a:t>
            </a:r>
            <a:endParaRPr lang="en-AU" sz="28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37</a:t>
            </a:fld>
            <a:endParaRPr lang="en-AU" dirty="0"/>
          </a:p>
        </p:txBody>
      </p:sp>
      <p:sp>
        <p:nvSpPr>
          <p:cNvPr id="6" name="TextBox 5">
            <a:extLst>
              <a:ext uri="{FF2B5EF4-FFF2-40B4-BE49-F238E27FC236}">
                <a16:creationId xmlns:a16="http://schemas.microsoft.com/office/drawing/2014/main" id="{D120D3E9-FD80-76B5-5B2C-68268A73FFDF}"/>
              </a:ext>
            </a:extLst>
          </p:cNvPr>
          <p:cNvSpPr txBox="1"/>
          <p:nvPr/>
        </p:nvSpPr>
        <p:spPr>
          <a:xfrm>
            <a:off x="5879976" y="5698833"/>
            <a:ext cx="6096000" cy="307777"/>
          </a:xfrm>
          <a:prstGeom prst="rect">
            <a:avLst/>
          </a:prstGeom>
          <a:noFill/>
        </p:spPr>
        <p:txBody>
          <a:bodyPr wrap="square">
            <a:spAutoFit/>
          </a:bodyPr>
          <a:lstStyle/>
          <a:p>
            <a:pPr lvl="2"/>
            <a:r>
              <a:rPr lang="en-GB" sz="1400" dirty="0"/>
              <a:t>Note: 1 decimal degree = Approx. 111 km</a:t>
            </a:r>
          </a:p>
        </p:txBody>
      </p:sp>
      <p:pic>
        <p:nvPicPr>
          <p:cNvPr id="9" name="Picture 8">
            <a:extLst>
              <a:ext uri="{FF2B5EF4-FFF2-40B4-BE49-F238E27FC236}">
                <a16:creationId xmlns:a16="http://schemas.microsoft.com/office/drawing/2014/main" id="{150BFEB6-5EFC-DF7A-8AC4-D4605C068130}"/>
              </a:ext>
            </a:extLst>
          </p:cNvPr>
          <p:cNvPicPr>
            <a:picLocks noChangeAspect="1"/>
          </p:cNvPicPr>
          <p:nvPr/>
        </p:nvPicPr>
        <p:blipFill>
          <a:blip r:embed="rId2"/>
          <a:stretch>
            <a:fillRect/>
          </a:stretch>
        </p:blipFill>
        <p:spPr>
          <a:xfrm>
            <a:off x="5009378" y="1665775"/>
            <a:ext cx="7059580" cy="3923465"/>
          </a:xfrm>
          <a:prstGeom prst="rect">
            <a:avLst/>
          </a:prstGeom>
          <a:ln>
            <a:solidFill>
              <a:schemeClr val="tx1"/>
            </a:solidFill>
          </a:ln>
        </p:spPr>
      </p:pic>
      <p:sp>
        <p:nvSpPr>
          <p:cNvPr id="10" name="Oval 9">
            <a:extLst>
              <a:ext uri="{FF2B5EF4-FFF2-40B4-BE49-F238E27FC236}">
                <a16:creationId xmlns:a16="http://schemas.microsoft.com/office/drawing/2014/main" id="{4C5F89A7-BDD9-BA6E-834A-B35BD15C8959}"/>
              </a:ext>
            </a:extLst>
          </p:cNvPr>
          <p:cNvSpPr/>
          <p:nvPr/>
        </p:nvSpPr>
        <p:spPr>
          <a:xfrm>
            <a:off x="9768408" y="2708920"/>
            <a:ext cx="360040" cy="360040"/>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5D475DEB-2034-13AA-171C-E616621A37B9}"/>
              </a:ext>
            </a:extLst>
          </p:cNvPr>
          <p:cNvSpPr/>
          <p:nvPr/>
        </p:nvSpPr>
        <p:spPr>
          <a:xfrm>
            <a:off x="10200456" y="2326731"/>
            <a:ext cx="360040" cy="360040"/>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C93B8C5F-682E-5E3C-D2D3-31F584D77F1E}"/>
              </a:ext>
            </a:extLst>
          </p:cNvPr>
          <p:cNvSpPr/>
          <p:nvPr/>
        </p:nvSpPr>
        <p:spPr>
          <a:xfrm>
            <a:off x="6600056" y="2770048"/>
            <a:ext cx="1512168" cy="1573729"/>
          </a:xfrm>
          <a:prstGeom prst="ellipse">
            <a:avLst/>
          </a:prstGeom>
          <a:noFill/>
          <a:ln w="28575">
            <a:solidFill>
              <a:srgbClr val="FBB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4" name="Straight Arrow Connector 13">
            <a:extLst>
              <a:ext uri="{FF2B5EF4-FFF2-40B4-BE49-F238E27FC236}">
                <a16:creationId xmlns:a16="http://schemas.microsoft.com/office/drawing/2014/main" id="{A3C7122B-ADC2-FE1A-0FD0-EC63065BEF70}"/>
              </a:ext>
            </a:extLst>
          </p:cNvPr>
          <p:cNvCxnSpPr>
            <a:cxnSpLocks/>
            <a:stCxn id="10" idx="2"/>
          </p:cNvCxnSpPr>
          <p:nvPr/>
        </p:nvCxnSpPr>
        <p:spPr>
          <a:xfrm flipH="1">
            <a:off x="7683930" y="2888940"/>
            <a:ext cx="2084478" cy="81017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830EA5B-7283-B4F0-3EB5-376BECAB66A2}"/>
              </a:ext>
            </a:extLst>
          </p:cNvPr>
          <p:cNvSpPr/>
          <p:nvPr/>
        </p:nvSpPr>
        <p:spPr>
          <a:xfrm>
            <a:off x="7257441" y="3595165"/>
            <a:ext cx="360040" cy="360040"/>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AC1676E3-48CD-AD0F-6E50-9435F29DF63B}"/>
              </a:ext>
            </a:extLst>
          </p:cNvPr>
          <p:cNvSpPr/>
          <p:nvPr/>
        </p:nvSpPr>
        <p:spPr>
          <a:xfrm>
            <a:off x="6871569" y="3699111"/>
            <a:ext cx="360040" cy="360040"/>
          </a:xfrm>
          <a:prstGeom prst="ellipse">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764BAB66-6476-BEC5-FFCD-70B475F39A54}"/>
              </a:ext>
            </a:extLst>
          </p:cNvPr>
          <p:cNvSpPr/>
          <p:nvPr/>
        </p:nvSpPr>
        <p:spPr>
          <a:xfrm>
            <a:off x="6805120" y="3501008"/>
            <a:ext cx="878810" cy="663841"/>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4" name="Straight Arrow Connector 23">
            <a:extLst>
              <a:ext uri="{FF2B5EF4-FFF2-40B4-BE49-F238E27FC236}">
                <a16:creationId xmlns:a16="http://schemas.microsoft.com/office/drawing/2014/main" id="{EF6C239D-7D16-C5FC-0845-B7AB7BA0D47E}"/>
              </a:ext>
            </a:extLst>
          </p:cNvPr>
          <p:cNvCxnSpPr>
            <a:cxnSpLocks/>
            <a:stCxn id="11" idx="2"/>
          </p:cNvCxnSpPr>
          <p:nvPr/>
        </p:nvCxnSpPr>
        <p:spPr>
          <a:xfrm flipH="1">
            <a:off x="7543620" y="2506751"/>
            <a:ext cx="2656836" cy="1016242"/>
          </a:xfrm>
          <a:prstGeom prst="straightConnector1">
            <a:avLst/>
          </a:prstGeom>
          <a:ln w="127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B2F0221-7869-EE26-4D14-0716E4D50742}"/>
              </a:ext>
            </a:extLst>
          </p:cNvPr>
          <p:cNvSpPr/>
          <p:nvPr/>
        </p:nvSpPr>
        <p:spPr>
          <a:xfrm>
            <a:off x="10416480" y="2515046"/>
            <a:ext cx="1592560" cy="1592560"/>
          </a:xfrm>
          <a:prstGeom prst="ellipse">
            <a:avLst/>
          </a:prstGeom>
          <a:noFill/>
          <a:ln w="28575">
            <a:solidFill>
              <a:srgbClr val="FBB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8" name="Straight Arrow Connector 27">
            <a:extLst>
              <a:ext uri="{FF2B5EF4-FFF2-40B4-BE49-F238E27FC236}">
                <a16:creationId xmlns:a16="http://schemas.microsoft.com/office/drawing/2014/main" id="{86062FB8-20D1-3500-E9C2-5B1FA69F970A}"/>
              </a:ext>
            </a:extLst>
          </p:cNvPr>
          <p:cNvCxnSpPr>
            <a:cxnSpLocks/>
            <a:stCxn id="27" idx="2"/>
          </p:cNvCxnSpPr>
          <p:nvPr/>
        </p:nvCxnSpPr>
        <p:spPr>
          <a:xfrm flipH="1">
            <a:off x="8069802" y="3311326"/>
            <a:ext cx="2346678" cy="528220"/>
          </a:xfrm>
          <a:prstGeom prst="straightConnector1">
            <a:avLst/>
          </a:prstGeom>
          <a:ln w="12700">
            <a:solidFill>
              <a:srgbClr val="FBB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4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5EA3-E6C8-FFC7-07C3-92DEB2C7635C}"/>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911424" y="2060848"/>
            <a:ext cx="4691967" cy="443198"/>
          </a:xfrm>
        </p:spPr>
        <p:txBody>
          <a:bodyPr/>
          <a:lstStyle/>
          <a:p>
            <a:r>
              <a:rPr lang="en-GB" sz="3600" dirty="0"/>
              <a:t>Cluster analysis</a:t>
            </a:r>
            <a:endParaRPr lang="en-AU" sz="3600" dirty="0"/>
          </a:p>
        </p:txBody>
      </p:sp>
      <p:sp>
        <p:nvSpPr>
          <p:cNvPr id="3" name="Text Placeholder 2">
            <a:extLst>
              <a:ext uri="{FF2B5EF4-FFF2-40B4-BE49-F238E27FC236}">
                <a16:creationId xmlns:a16="http://schemas.microsoft.com/office/drawing/2014/main" id="{5074B591-B89F-4B32-2C88-168DC9F1E3C9}"/>
              </a:ext>
            </a:extLst>
          </p:cNvPr>
          <p:cNvSpPr>
            <a:spLocks noGrp="1"/>
          </p:cNvSpPr>
          <p:nvPr>
            <p:ph type="body" sz="quarter" idx="13"/>
          </p:nvPr>
        </p:nvSpPr>
        <p:spPr>
          <a:xfrm>
            <a:off x="6127998" y="4640600"/>
            <a:ext cx="4000450" cy="861774"/>
          </a:xfrm>
        </p:spPr>
        <p:txBody>
          <a:bodyPr/>
          <a:lstStyle/>
          <a:p>
            <a:r>
              <a:rPr lang="en-GB" sz="2800" b="1" dirty="0"/>
              <a:t>Areal/aggregated data clustering assessment</a:t>
            </a:r>
            <a:endParaRPr lang="en-AU" sz="2800" b="1"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38</a:t>
            </a:fld>
            <a:endParaRPr lang="en-AU" dirty="0"/>
          </a:p>
        </p:txBody>
      </p:sp>
    </p:spTree>
    <p:extLst>
      <p:ext uri="{BB962C8B-B14F-4D97-AF65-F5344CB8AC3E}">
        <p14:creationId xmlns:p14="http://schemas.microsoft.com/office/powerpoint/2010/main" val="290979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369226" cy="5373216"/>
          </a:xfrm>
        </p:spPr>
        <p:txBody>
          <a:bodyPr/>
          <a:lstStyle/>
          <a:p>
            <a:pPr lvl="2"/>
            <a:r>
              <a:rPr lang="en-GB" sz="2400" dirty="0"/>
              <a:t>Point data can easily be aggregated and area data can be represented as points e.g. by using the centroids of the areas. </a:t>
            </a:r>
          </a:p>
          <a:p>
            <a:pPr lvl="2"/>
            <a:r>
              <a:rPr lang="en-GB" sz="2400" dirty="0"/>
              <a:t>Point data can be aggregated to total/average of an administrative unit</a:t>
            </a:r>
          </a:p>
          <a:p>
            <a:pPr lvl="2"/>
            <a:r>
              <a:rPr lang="en-GB" sz="2400" dirty="0"/>
              <a:t>How does level of aggregation impact analysis?</a:t>
            </a:r>
          </a:p>
          <a:p>
            <a:pPr lvl="3"/>
            <a:r>
              <a:rPr lang="en-GB" sz="2400" dirty="0"/>
              <a:t>High level aggregation; less detailed estimates.  Assumed homogeneity</a:t>
            </a:r>
          </a:p>
          <a:p>
            <a:pPr lvl="3"/>
            <a:r>
              <a:rPr lang="en-GB" sz="2400" dirty="0"/>
              <a:t>Low level aggregation; few cases in area so estimates prone to random variation</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Working with areal/aggregated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39</a:t>
            </a:fld>
            <a:endParaRPr lang="en-AU" dirty="0"/>
          </a:p>
        </p:txBody>
      </p:sp>
    </p:spTree>
    <p:extLst>
      <p:ext uri="{BB962C8B-B14F-4D97-AF65-F5344CB8AC3E}">
        <p14:creationId xmlns:p14="http://schemas.microsoft.com/office/powerpoint/2010/main" val="11898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4609256"/>
          </a:xfrm>
        </p:spPr>
        <p:txBody>
          <a:bodyPr/>
          <a:lstStyle/>
          <a:p>
            <a:pPr lvl="2"/>
            <a:r>
              <a:rPr lang="en-GB" sz="2000" b="1" dirty="0"/>
              <a:t>Advocacy: delivering information to encourage investment in disease control</a:t>
            </a:r>
          </a:p>
          <a:p>
            <a:pPr lvl="3"/>
            <a:r>
              <a:rPr lang="en-GB" sz="2000" dirty="0"/>
              <a:t>Highlighting areas where information is lacking </a:t>
            </a:r>
            <a:r>
              <a:rPr lang="en-GB" sz="2000" dirty="0">
                <a:sym typeface="Wingdings" panose="05000000000000000000" pitchFamily="2" charset="2"/>
              </a:rPr>
              <a:t> need more surveillance </a:t>
            </a:r>
            <a:endParaRPr lang="en-GB" sz="2000" dirty="0"/>
          </a:p>
          <a:p>
            <a:pPr lvl="2"/>
            <a:r>
              <a:rPr lang="en-GB" sz="2000" b="1" dirty="0"/>
              <a:t>Surveillance: investigating how disease distribution changes in space &amp; time, unusual occurrences of disease.</a:t>
            </a:r>
          </a:p>
          <a:p>
            <a:pPr lvl="3"/>
            <a:r>
              <a:rPr lang="en-GB" sz="2000" dirty="0"/>
              <a:t>Outbreak investigations; location, source, aetiology of outbreaks</a:t>
            </a:r>
          </a:p>
          <a:p>
            <a:pPr lvl="2"/>
            <a:r>
              <a:rPr lang="en-GB" sz="2000" b="1" dirty="0"/>
              <a:t>Generating/testing hypotheses about determinants of disease distributions</a:t>
            </a:r>
          </a:p>
          <a:p>
            <a:pPr lvl="3"/>
            <a:r>
              <a:rPr lang="en-GB" sz="2000" dirty="0"/>
              <a:t>Relationship between disease and risk factors</a:t>
            </a:r>
          </a:p>
          <a:p>
            <a:pPr lvl="3"/>
            <a:r>
              <a:rPr lang="en-GB" sz="2000" dirty="0"/>
              <a:t>Spatial dependence i.e. cause for clustering of a disease</a:t>
            </a:r>
          </a:p>
          <a:p>
            <a:pPr lvl="2"/>
            <a:r>
              <a:rPr lang="en-GB" sz="2000" b="1" dirty="0"/>
              <a:t>Resource allocation for disease control programmes</a:t>
            </a:r>
          </a:p>
          <a:p>
            <a:pPr lvl="3"/>
            <a:r>
              <a:rPr lang="en-GB" sz="2000" dirty="0"/>
              <a:t>Geographic targeting; prioritising treatment/ interventions for populations most at-risk</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Why do we do spatial epidemiological analysis?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a:t>
            </a:fld>
            <a:endParaRPr lang="en-AU" dirty="0"/>
          </a:p>
        </p:txBody>
      </p:sp>
      <p:sp>
        <p:nvSpPr>
          <p:cNvPr id="2" name="Rectangle 1">
            <a:extLst>
              <a:ext uri="{FF2B5EF4-FFF2-40B4-BE49-F238E27FC236}">
                <a16:creationId xmlns:a16="http://schemas.microsoft.com/office/drawing/2014/main" id="{29D549B6-09E5-1765-9A0C-65B6E07BB9D9}"/>
              </a:ext>
            </a:extLst>
          </p:cNvPr>
          <p:cNvSpPr/>
          <p:nvPr/>
        </p:nvSpPr>
        <p:spPr>
          <a:xfrm>
            <a:off x="767408" y="4653136"/>
            <a:ext cx="6840760" cy="5040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0798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dirty="0"/>
              <a:t>The</a:t>
            </a:r>
            <a:r>
              <a:rPr lang="en-GB" sz="2000" b="1" dirty="0"/>
              <a:t> local Moran test (</a:t>
            </a:r>
            <a:r>
              <a:rPr lang="en-GB" sz="2000" b="1" dirty="0" err="1"/>
              <a:t>Anselin</a:t>
            </a:r>
            <a:r>
              <a:rPr lang="en-GB" sz="2000" b="1" dirty="0"/>
              <a:t> 1995) </a:t>
            </a:r>
          </a:p>
          <a:p>
            <a:pPr lvl="3"/>
            <a:r>
              <a:rPr lang="en-GB" sz="2000" b="1" dirty="0"/>
              <a:t>Moran’s I </a:t>
            </a:r>
            <a:r>
              <a:rPr lang="en-GB" sz="2000" dirty="0"/>
              <a:t>test detects local spatial autocorrelation in aggregated data by decomposing Moran’s I statistics into contributions for each area within a study region</a:t>
            </a:r>
            <a:r>
              <a:rPr lang="en-GB" sz="2000" b="1" dirty="0"/>
              <a:t>.</a:t>
            </a:r>
            <a:endParaRPr lang="en-GB" sz="2000" dirty="0"/>
          </a:p>
          <a:p>
            <a:pPr lvl="4"/>
            <a:r>
              <a:rPr lang="en-GB" sz="2000" dirty="0"/>
              <a:t>Correlation coefficient for values in neighbouring units</a:t>
            </a:r>
          </a:p>
          <a:p>
            <a:pPr lvl="4"/>
            <a:r>
              <a:rPr lang="en-GB" sz="2000" dirty="0"/>
              <a:t>Weighted to account for geographical proximity</a:t>
            </a:r>
          </a:p>
          <a:p>
            <a:pPr lvl="3"/>
            <a:r>
              <a:rPr lang="en-GB" sz="2000" dirty="0"/>
              <a:t>Example study: </a:t>
            </a:r>
            <a:r>
              <a:rPr lang="en-GB" sz="2000" dirty="0" err="1"/>
              <a:t>Greiling</a:t>
            </a:r>
            <a:r>
              <a:rPr lang="en-GB" sz="2000" dirty="0"/>
              <a:t> (2003) used the local Moran statistics to analyse spatial clustering in diagnoses of breast and lung cancers on Long Island identifying significant spatial clustering for these diseases.</a:t>
            </a:r>
          </a:p>
          <a:p>
            <a:pPr lvl="3"/>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methods for aggregated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40</a:t>
            </a:fld>
            <a:endParaRPr lang="en-AU" dirty="0"/>
          </a:p>
        </p:txBody>
      </p:sp>
    </p:spTree>
    <p:extLst>
      <p:ext uri="{BB962C8B-B14F-4D97-AF65-F5344CB8AC3E}">
        <p14:creationId xmlns:p14="http://schemas.microsoft.com/office/powerpoint/2010/main" val="57526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dirty="0"/>
              <a:t>Other indicators of local clustering that measures the concentration of a spatially distributed attribute variable.</a:t>
            </a:r>
          </a:p>
          <a:p>
            <a:pPr lvl="3"/>
            <a:r>
              <a:rPr lang="en-GB" sz="2000" dirty="0"/>
              <a:t>E.g. </a:t>
            </a:r>
            <a:r>
              <a:rPr lang="en-GB" sz="2000" dirty="0" err="1"/>
              <a:t>Getis</a:t>
            </a:r>
            <a:r>
              <a:rPr lang="en-GB" sz="2000" dirty="0"/>
              <a:t> and Ord (1992) use the </a:t>
            </a:r>
            <a:r>
              <a:rPr lang="en-GB" sz="2000" b="1" dirty="0"/>
              <a:t>Gi(d)</a:t>
            </a:r>
            <a:r>
              <a:rPr lang="en-GB" sz="2000" dirty="0"/>
              <a:t> statistic to explore the spatial pattern of sudden infant death syndrome by country in North Carolina.</a:t>
            </a:r>
          </a:p>
          <a:p>
            <a:pPr lvl="2"/>
            <a:r>
              <a:rPr lang="en-GB" sz="2000" b="1" dirty="0"/>
              <a:t>Local Indicators of Spatial Association (LISA) </a:t>
            </a:r>
            <a:r>
              <a:rPr lang="en-GB" sz="2000" dirty="0"/>
              <a:t>detect clusters of either similar or dissimilar disease frequency values around a given aggregated area. </a:t>
            </a:r>
          </a:p>
          <a:p>
            <a:pPr lvl="3"/>
            <a:r>
              <a:rPr lang="en-GB" sz="2000" dirty="0"/>
              <a:t>The extent of the ‘mix’ of pairs among the 4 types of association in the quadrants of the plot defined by the axes (low-high, high-high, high-low and low-low) provides and indication of the suitability of the spatial association throughout the data</a:t>
            </a:r>
          </a:p>
          <a:p>
            <a:pPr lvl="3"/>
            <a:r>
              <a:rPr lang="en-GB" sz="2000" dirty="0"/>
              <a:t>Software for implementing a local Moran test includes the </a:t>
            </a:r>
            <a:r>
              <a:rPr lang="en-GB" sz="2000" b="1" dirty="0" err="1"/>
              <a:t>spdep</a:t>
            </a:r>
            <a:r>
              <a:rPr lang="en-GB" sz="2000" dirty="0"/>
              <a:t> package in R.</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Methods for areal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41</a:t>
            </a:fld>
            <a:endParaRPr lang="en-AU" dirty="0"/>
          </a:p>
        </p:txBody>
      </p:sp>
    </p:spTree>
    <p:extLst>
      <p:ext uri="{BB962C8B-B14F-4D97-AF65-F5344CB8AC3E}">
        <p14:creationId xmlns:p14="http://schemas.microsoft.com/office/powerpoint/2010/main" val="380827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5EA3-E6C8-FFC7-07C3-92DEB2C7635C}"/>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911424" y="2060848"/>
            <a:ext cx="4691967" cy="443198"/>
          </a:xfrm>
        </p:spPr>
        <p:txBody>
          <a:bodyPr/>
          <a:lstStyle/>
          <a:p>
            <a:r>
              <a:rPr lang="en-GB" sz="3600" dirty="0"/>
              <a:t>Cluster analysis</a:t>
            </a:r>
            <a:endParaRPr lang="en-AU" sz="3600" dirty="0"/>
          </a:p>
        </p:txBody>
      </p:sp>
      <p:sp>
        <p:nvSpPr>
          <p:cNvPr id="3" name="Text Placeholder 2">
            <a:extLst>
              <a:ext uri="{FF2B5EF4-FFF2-40B4-BE49-F238E27FC236}">
                <a16:creationId xmlns:a16="http://schemas.microsoft.com/office/drawing/2014/main" id="{5074B591-B89F-4B32-2C88-168DC9F1E3C9}"/>
              </a:ext>
            </a:extLst>
          </p:cNvPr>
          <p:cNvSpPr>
            <a:spLocks noGrp="1"/>
          </p:cNvSpPr>
          <p:nvPr>
            <p:ph type="body" sz="quarter" idx="13"/>
          </p:nvPr>
        </p:nvSpPr>
        <p:spPr>
          <a:xfrm>
            <a:off x="6127998" y="4640600"/>
            <a:ext cx="4000450" cy="861774"/>
          </a:xfrm>
        </p:spPr>
        <p:txBody>
          <a:bodyPr/>
          <a:lstStyle/>
          <a:p>
            <a:r>
              <a:rPr lang="en-AU" sz="2800" b="1" dirty="0"/>
              <a:t>Space-time data clustering assessment</a:t>
            </a:r>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42</a:t>
            </a:fld>
            <a:endParaRPr lang="en-AU" dirty="0"/>
          </a:p>
        </p:txBody>
      </p:sp>
    </p:spTree>
    <p:extLst>
      <p:ext uri="{BB962C8B-B14F-4D97-AF65-F5344CB8AC3E}">
        <p14:creationId xmlns:p14="http://schemas.microsoft.com/office/powerpoint/2010/main" val="428115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696818" cy="5373216"/>
          </a:xfrm>
        </p:spPr>
        <p:txBody>
          <a:bodyPr/>
          <a:lstStyle/>
          <a:p>
            <a:pPr lvl="2"/>
            <a:r>
              <a:rPr lang="en-GB" sz="2000" dirty="0"/>
              <a:t>While spatial patterns of disease are of great interest, </a:t>
            </a:r>
            <a:r>
              <a:rPr lang="en-GB" sz="2000" b="1" dirty="0"/>
              <a:t>space-time interactions </a:t>
            </a:r>
            <a:r>
              <a:rPr lang="en-GB" sz="2000" dirty="0"/>
              <a:t>are also important.</a:t>
            </a:r>
          </a:p>
          <a:p>
            <a:pPr lvl="2"/>
            <a:r>
              <a:rPr lang="en-GB" sz="2000" dirty="0"/>
              <a:t>We need to evaluate whether </a:t>
            </a:r>
            <a:r>
              <a:rPr lang="en-GB" sz="2000" b="1" dirty="0"/>
              <a:t>cases that are close in space are also close in time</a:t>
            </a:r>
            <a:r>
              <a:rPr lang="en-GB" sz="2000" dirty="0"/>
              <a:t>.</a:t>
            </a:r>
          </a:p>
          <a:p>
            <a:pPr lvl="3"/>
            <a:r>
              <a:rPr lang="en-GB" sz="2000" dirty="0"/>
              <a:t>Quantify the pattern and intensity of spread of a disease at various distances from any given location and the time dimension can then be used to estimate the rate of spread.</a:t>
            </a:r>
          </a:p>
          <a:p>
            <a:pPr lvl="3"/>
            <a:r>
              <a:rPr lang="en-GB" sz="2000" dirty="0"/>
              <a:t>Space-time analysis looks at the magnitude and characteristics of the space–time interaction and can be used as an indicator of local spread of disease during an outbreak (Picado et al, 2007)</a:t>
            </a:r>
          </a:p>
          <a:p>
            <a:pPr lvl="3"/>
            <a:endParaRPr lang="en-GB" sz="2000" dirty="0"/>
          </a:p>
          <a:p>
            <a:pPr marL="179387" lvl="3" indent="0">
              <a:buNone/>
            </a:pPr>
            <a:endParaRPr lang="en-GB" sz="2000" b="1"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Clustering of space-time data</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43</a:t>
            </a:fld>
            <a:endParaRPr lang="en-AU" dirty="0"/>
          </a:p>
        </p:txBody>
      </p:sp>
      <p:pic>
        <p:nvPicPr>
          <p:cNvPr id="7" name="Picture 6">
            <a:extLst>
              <a:ext uri="{FF2B5EF4-FFF2-40B4-BE49-F238E27FC236}">
                <a16:creationId xmlns:a16="http://schemas.microsoft.com/office/drawing/2014/main" id="{D0EC1E51-F7B5-F8A9-1183-1508CDACCA88}"/>
              </a:ext>
            </a:extLst>
          </p:cNvPr>
          <p:cNvPicPr>
            <a:picLocks noChangeAspect="1"/>
          </p:cNvPicPr>
          <p:nvPr/>
        </p:nvPicPr>
        <p:blipFill>
          <a:blip r:embed="rId3"/>
          <a:stretch>
            <a:fillRect/>
          </a:stretch>
        </p:blipFill>
        <p:spPr>
          <a:xfrm>
            <a:off x="7340649" y="1199746"/>
            <a:ext cx="4534585" cy="4165855"/>
          </a:xfrm>
          <a:prstGeom prst="rect">
            <a:avLst/>
          </a:prstGeom>
          <a:ln>
            <a:solidFill>
              <a:srgbClr val="002060"/>
            </a:solidFill>
          </a:ln>
        </p:spPr>
      </p:pic>
      <p:sp>
        <p:nvSpPr>
          <p:cNvPr id="8" name="TextBox 7">
            <a:extLst>
              <a:ext uri="{FF2B5EF4-FFF2-40B4-BE49-F238E27FC236}">
                <a16:creationId xmlns:a16="http://schemas.microsoft.com/office/drawing/2014/main" id="{C1C2C0EB-FBEE-807E-B88D-2622240AA656}"/>
              </a:ext>
            </a:extLst>
          </p:cNvPr>
          <p:cNvSpPr txBox="1"/>
          <p:nvPr/>
        </p:nvSpPr>
        <p:spPr>
          <a:xfrm>
            <a:off x="8770527" y="5557802"/>
            <a:ext cx="1726324" cy="369332"/>
          </a:xfrm>
          <a:prstGeom prst="rect">
            <a:avLst/>
          </a:prstGeom>
          <a:noFill/>
        </p:spPr>
        <p:txBody>
          <a:bodyPr wrap="square" rtlCol="0">
            <a:spAutoFit/>
          </a:bodyPr>
          <a:lstStyle/>
          <a:p>
            <a:r>
              <a:rPr lang="en-AU" dirty="0"/>
              <a:t>Source: ESRI</a:t>
            </a:r>
          </a:p>
        </p:txBody>
      </p:sp>
    </p:spTree>
    <p:extLst>
      <p:ext uri="{BB962C8B-B14F-4D97-AF65-F5344CB8AC3E}">
        <p14:creationId xmlns:p14="http://schemas.microsoft.com/office/powerpoint/2010/main" val="216636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a:t>Knox’s method</a:t>
            </a:r>
          </a:p>
          <a:p>
            <a:pPr lvl="3"/>
            <a:r>
              <a:rPr lang="en-GB" sz="2000" dirty="0"/>
              <a:t>This method quantifies space-time interaction for point data, through counting pairs of cases that are separated by less than critical space and time distances. </a:t>
            </a:r>
          </a:p>
          <a:p>
            <a:pPr lvl="3"/>
            <a:r>
              <a:rPr lang="en-GB" sz="2000" dirty="0"/>
              <a:t>It assumes that any change in the population at risk occurs evenly across the distribution under study. This assumption would have serious analytical implications where interventions such as vaccination may cause inhomogeneous changes in the population at risk.</a:t>
            </a:r>
          </a:p>
          <a:p>
            <a:pPr lvl="3"/>
            <a:r>
              <a:rPr lang="en-GB" sz="2000" dirty="0"/>
              <a:t>E.g. </a:t>
            </a:r>
            <a:r>
              <a:rPr lang="en-GB" sz="2000" dirty="0" err="1"/>
              <a:t>Norström</a:t>
            </a:r>
            <a:r>
              <a:rPr lang="en-GB" sz="2000" dirty="0"/>
              <a:t> et al (2000) investigated outbreaks of acute respiratory disease in Norwegian cattle herds.</a:t>
            </a:r>
          </a:p>
          <a:p>
            <a:pPr lvl="2"/>
            <a:r>
              <a:rPr lang="en-GB" sz="2000" b="1" dirty="0"/>
              <a:t>Jacquez’s k nearest neighbour test</a:t>
            </a:r>
          </a:p>
          <a:p>
            <a:pPr lvl="3"/>
            <a:r>
              <a:rPr lang="en-GB" sz="2000" dirty="0"/>
              <a:t>Test for space-time interaction for point data that counts the number of case pairs that are nearest neighbours in both space and time</a:t>
            </a:r>
          </a:p>
          <a:p>
            <a:pPr lvl="3"/>
            <a:r>
              <a:rPr lang="en-GB" sz="2000" dirty="0"/>
              <a:t>E.g. Ward and Carpenter (2000) evaluated space-time cluster tests to investigate clustering of blowfly catches on a commercial sheep property in Australia between 1997 and 1998.</a:t>
            </a:r>
          </a:p>
          <a:p>
            <a:pPr lvl="3"/>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Methods for space-time cluster detection</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44</a:t>
            </a:fld>
            <a:endParaRPr lang="en-AU" dirty="0"/>
          </a:p>
        </p:txBody>
      </p:sp>
    </p:spTree>
    <p:extLst>
      <p:ext uri="{BB962C8B-B14F-4D97-AF65-F5344CB8AC3E}">
        <p14:creationId xmlns:p14="http://schemas.microsoft.com/office/powerpoint/2010/main" val="204910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5373216"/>
          </a:xfrm>
        </p:spPr>
        <p:txBody>
          <a:bodyPr/>
          <a:lstStyle/>
          <a:p>
            <a:pPr lvl="2"/>
            <a:r>
              <a:rPr lang="en-GB" sz="2000" b="1" dirty="0"/>
              <a:t>The space-time K-function</a:t>
            </a:r>
            <a:endParaRPr lang="en-GB" sz="2000" b="1" dirty="0">
              <a:highlight>
                <a:srgbClr val="FFFF00"/>
              </a:highlight>
            </a:endParaRPr>
          </a:p>
          <a:p>
            <a:pPr lvl="3"/>
            <a:r>
              <a:rPr lang="en-GB" sz="2000" dirty="0"/>
              <a:t>Space-time cluster detection can be done using </a:t>
            </a:r>
            <a:r>
              <a:rPr lang="en-GB" sz="2000" b="1" dirty="0" err="1"/>
              <a:t>splancs</a:t>
            </a:r>
            <a:r>
              <a:rPr lang="en-GB" sz="2000" b="1" dirty="0"/>
              <a:t> </a:t>
            </a:r>
            <a:r>
              <a:rPr lang="en-GB" sz="2000" dirty="0"/>
              <a:t>package in R</a:t>
            </a:r>
          </a:p>
          <a:p>
            <a:pPr lvl="4"/>
            <a:r>
              <a:rPr lang="en-GB" sz="2000" dirty="0"/>
              <a:t>E.g. Picado et al (2007) used the space-time K-function to investigate different aspects of the 2001 UK FMD epidemic.</a:t>
            </a:r>
            <a:endParaRPr lang="en-GB" sz="2000" b="1" dirty="0"/>
          </a:p>
          <a:p>
            <a:pPr lvl="2"/>
            <a:r>
              <a:rPr lang="en-GB" sz="2000" b="1" dirty="0" err="1"/>
              <a:t>Kulldorff’s</a:t>
            </a:r>
            <a:r>
              <a:rPr lang="en-GB" sz="2000" b="1" dirty="0"/>
              <a:t> spatial scan statistic/ space-time cluster detection (</a:t>
            </a:r>
            <a:r>
              <a:rPr lang="en-GB" sz="2000" b="1" dirty="0" err="1"/>
              <a:t>SaTScan</a:t>
            </a:r>
            <a:r>
              <a:rPr lang="en-GB" sz="2000" b="1" dirty="0"/>
              <a:t>)</a:t>
            </a:r>
          </a:p>
          <a:p>
            <a:pPr lvl="3"/>
            <a:r>
              <a:rPr lang="en-GB" sz="2000" dirty="0"/>
              <a:t>Software designed to look for clusters in space and time </a:t>
            </a:r>
          </a:p>
          <a:p>
            <a:pPr lvl="3"/>
            <a:r>
              <a:rPr lang="en-GB" sz="2000" dirty="0"/>
              <a:t>Use of the space-time scan statistics with repeated time periodic analysis can be used as part of a surveillance system to track active clusters of disease and for detecting the geographic location of emerging clusters.</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Methods for space-time cluster detection</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45</a:t>
            </a:fld>
            <a:endParaRPr lang="en-AU" dirty="0"/>
          </a:p>
        </p:txBody>
      </p:sp>
    </p:spTree>
    <p:extLst>
      <p:ext uri="{BB962C8B-B14F-4D97-AF65-F5344CB8AC3E}">
        <p14:creationId xmlns:p14="http://schemas.microsoft.com/office/powerpoint/2010/main" val="95998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4385557-7EB4-3F5D-3D8D-FDCF038AA6FE}"/>
              </a:ext>
            </a:extLst>
          </p:cNvPr>
          <p:cNvSpPr>
            <a:spLocks noGrp="1" noChangeArrowheads="1"/>
          </p:cNvSpPr>
          <p:nvPr>
            <p:ph type="title"/>
          </p:nvPr>
        </p:nvSpPr>
        <p:spPr>
          <a:xfrm>
            <a:off x="838200" y="365125"/>
            <a:ext cx="10515600" cy="804863"/>
          </a:xfrm>
        </p:spPr>
        <p:txBody>
          <a:bodyPr/>
          <a:lstStyle/>
          <a:p>
            <a:pPr eaLnBrk="1" hangingPunct="1">
              <a:tabLst>
                <a:tab pos="3770313" algn="l"/>
              </a:tabLst>
            </a:pPr>
            <a:r>
              <a:rPr lang="en-US" altLang="en-US" sz="3000" b="1" dirty="0"/>
              <a:t>What is </a:t>
            </a:r>
            <a:r>
              <a:rPr lang="en-US" altLang="en-US" sz="3000" b="1" dirty="0" err="1"/>
              <a:t>SaTScan</a:t>
            </a:r>
            <a:r>
              <a:rPr lang="en-US" altLang="en-US" sz="3000" b="1" dirty="0"/>
              <a:t>?</a:t>
            </a:r>
          </a:p>
        </p:txBody>
      </p:sp>
      <p:sp>
        <p:nvSpPr>
          <p:cNvPr id="307203" name="Rectangle 3">
            <a:extLst>
              <a:ext uri="{FF2B5EF4-FFF2-40B4-BE49-F238E27FC236}">
                <a16:creationId xmlns:a16="http://schemas.microsoft.com/office/drawing/2014/main" id="{5535D01E-5B29-C296-B31B-1661499EC3E7}"/>
              </a:ext>
            </a:extLst>
          </p:cNvPr>
          <p:cNvSpPr>
            <a:spLocks noGrp="1" noChangeArrowheads="1"/>
          </p:cNvSpPr>
          <p:nvPr>
            <p:ph type="body" idx="1"/>
          </p:nvPr>
        </p:nvSpPr>
        <p:spPr>
          <a:xfrm>
            <a:off x="584462" y="1169988"/>
            <a:ext cx="8342722" cy="5688012"/>
          </a:xfrm>
        </p:spPr>
        <p:txBody>
          <a:bodyPr>
            <a:normAutofit lnSpcReduction="10000"/>
          </a:bodyPr>
          <a:lstStyle/>
          <a:p>
            <a:pPr lvl="2"/>
            <a:r>
              <a:rPr lang="en-GB" sz="1800" dirty="0" err="1"/>
              <a:t>SaTScan</a:t>
            </a:r>
            <a:r>
              <a:rPr lang="en-GB" sz="1800" dirty="0"/>
              <a:t> is a free statistics software that analyses spatial, temporal and space-time data</a:t>
            </a:r>
            <a:endParaRPr lang="en-US" altLang="en-US" sz="1800" dirty="0"/>
          </a:p>
          <a:p>
            <a:pPr lvl="2"/>
            <a:r>
              <a:rPr lang="en-US" altLang="en-US" sz="1800" dirty="0"/>
              <a:t>Accepts both point and area data</a:t>
            </a:r>
          </a:p>
          <a:p>
            <a:pPr lvl="2"/>
            <a:r>
              <a:rPr lang="en-US" altLang="en-US" sz="1800" dirty="0"/>
              <a:t>Detects </a:t>
            </a:r>
            <a:r>
              <a:rPr lang="en-US" altLang="en-US" sz="1800" b="1" dirty="0"/>
              <a:t>location of spatial clusters </a:t>
            </a:r>
            <a:r>
              <a:rPr lang="en-US" altLang="en-US" sz="1800" dirty="0"/>
              <a:t>or </a:t>
            </a:r>
            <a:r>
              <a:rPr lang="en-US" altLang="en-US" sz="1800" b="1" dirty="0"/>
              <a:t>location and time of space-time clusters</a:t>
            </a:r>
          </a:p>
          <a:p>
            <a:pPr lvl="2"/>
            <a:r>
              <a:rPr lang="en-US" altLang="en-US" sz="1800" dirty="0"/>
              <a:t>For </a:t>
            </a:r>
            <a:r>
              <a:rPr lang="en-US" altLang="en-US" sz="1800" b="1" dirty="0"/>
              <a:t>spatial clusters</a:t>
            </a:r>
            <a:r>
              <a:rPr lang="en-US" altLang="en-US" sz="1800" dirty="0"/>
              <a:t>, uses a moving circular window</a:t>
            </a:r>
          </a:p>
          <a:p>
            <a:pPr lvl="3"/>
            <a:r>
              <a:rPr lang="en-US" altLang="en-US" sz="1800" dirty="0"/>
              <a:t>Performs likelihood ratio test to determine if rate inside is higher/lower than rate outside the circle (e.g. prevalence of infection)</a:t>
            </a:r>
          </a:p>
          <a:p>
            <a:pPr lvl="2"/>
            <a:r>
              <a:rPr lang="en-US" altLang="en-US" sz="1800" dirty="0"/>
              <a:t>For </a:t>
            </a:r>
            <a:r>
              <a:rPr lang="en-US" altLang="en-US" sz="1800" b="1" dirty="0"/>
              <a:t>space-time</a:t>
            </a:r>
            <a:r>
              <a:rPr lang="en-US" altLang="en-US" sz="1800" dirty="0"/>
              <a:t> cluster, uses a cylinder</a:t>
            </a:r>
          </a:p>
          <a:p>
            <a:pPr lvl="2"/>
            <a:r>
              <a:rPr lang="en-US" altLang="en-US" sz="1800" dirty="0"/>
              <a:t>Selects most likely cluster with relative risk (RR) and P value based on Monte Carlo simulation test for significance</a:t>
            </a:r>
          </a:p>
          <a:p>
            <a:pPr lvl="2"/>
            <a:r>
              <a:rPr lang="en-US" altLang="en-US" sz="1800" dirty="0"/>
              <a:t>Disadvantages:</a:t>
            </a:r>
          </a:p>
          <a:p>
            <a:pPr lvl="3"/>
            <a:r>
              <a:rPr lang="en-US" altLang="en-US" sz="1800" dirty="0"/>
              <a:t>Currently only detects circular clusters</a:t>
            </a:r>
          </a:p>
          <a:p>
            <a:pPr lvl="3"/>
            <a:r>
              <a:rPr lang="en-US" altLang="en-US" sz="1800" dirty="0"/>
              <a:t>Subjective definition of maximum cluster size (User needs to specify maximum percent of population at risk)</a:t>
            </a:r>
          </a:p>
        </p:txBody>
      </p:sp>
      <p:pic>
        <p:nvPicPr>
          <p:cNvPr id="2" name="Picture 1">
            <a:extLst>
              <a:ext uri="{FF2B5EF4-FFF2-40B4-BE49-F238E27FC236}">
                <a16:creationId xmlns:a16="http://schemas.microsoft.com/office/drawing/2014/main" id="{CE01A8DB-F59B-F154-B3CF-7417E48C355C}"/>
              </a:ext>
            </a:extLst>
          </p:cNvPr>
          <p:cNvPicPr>
            <a:picLocks noChangeAspect="1"/>
          </p:cNvPicPr>
          <p:nvPr/>
        </p:nvPicPr>
        <p:blipFill rotWithShape="1">
          <a:blip r:embed="rId2">
            <a:extLst>
              <a:ext uri="{28A0092B-C50C-407E-A947-70E740481C1C}">
                <a14:useLocalDpi xmlns:a14="http://schemas.microsoft.com/office/drawing/2010/main" val="0"/>
              </a:ext>
            </a:extLst>
          </a:blip>
          <a:srcRect t="15672"/>
          <a:stretch/>
        </p:blipFill>
        <p:spPr>
          <a:xfrm>
            <a:off x="8994397" y="1336446"/>
            <a:ext cx="2962360" cy="3900616"/>
          </a:xfrm>
          <a:prstGeom prst="rect">
            <a:avLst/>
          </a:prstGeom>
        </p:spPr>
      </p:pic>
      <p:sp>
        <p:nvSpPr>
          <p:cNvPr id="3" name="TextBox 2">
            <a:extLst>
              <a:ext uri="{FF2B5EF4-FFF2-40B4-BE49-F238E27FC236}">
                <a16:creationId xmlns:a16="http://schemas.microsoft.com/office/drawing/2014/main" id="{4F75764D-9C2D-76D0-79E9-1F78EF5A534A}"/>
              </a:ext>
            </a:extLst>
          </p:cNvPr>
          <p:cNvSpPr txBox="1"/>
          <p:nvPr/>
        </p:nvSpPr>
        <p:spPr>
          <a:xfrm>
            <a:off x="10397854" y="5152222"/>
            <a:ext cx="1726324" cy="369332"/>
          </a:xfrm>
          <a:prstGeom prst="rect">
            <a:avLst/>
          </a:prstGeom>
          <a:noFill/>
        </p:spPr>
        <p:txBody>
          <a:bodyPr wrap="square" rtlCol="0">
            <a:spAutoFit/>
          </a:bodyPr>
          <a:lstStyle/>
          <a:p>
            <a:r>
              <a:rPr lang="en-AU" dirty="0"/>
              <a:t>Source: KO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A0E3-2EB3-2AD7-C742-50F84326059D}"/>
              </a:ext>
            </a:extLst>
          </p:cNvPr>
          <p:cNvSpPr>
            <a:spLocks noGrp="1"/>
          </p:cNvSpPr>
          <p:nvPr>
            <p:ph type="title"/>
          </p:nvPr>
        </p:nvSpPr>
        <p:spPr/>
        <p:txBody>
          <a:bodyPr/>
          <a:lstStyle/>
          <a:p>
            <a:r>
              <a:rPr lang="en-AU" sz="3000" b="1" dirty="0"/>
              <a:t>How to use </a:t>
            </a:r>
            <a:r>
              <a:rPr lang="en-AU" sz="3000" b="1" dirty="0" err="1"/>
              <a:t>SaTScan</a:t>
            </a:r>
            <a:endParaRPr lang="en-AU" sz="3000" b="1" dirty="0"/>
          </a:p>
        </p:txBody>
      </p:sp>
      <p:sp>
        <p:nvSpPr>
          <p:cNvPr id="3" name="Content Placeholder 2">
            <a:extLst>
              <a:ext uri="{FF2B5EF4-FFF2-40B4-BE49-F238E27FC236}">
                <a16:creationId xmlns:a16="http://schemas.microsoft.com/office/drawing/2014/main" id="{9FE65CC3-4225-1FF9-F9EC-6FD9CED421B6}"/>
              </a:ext>
            </a:extLst>
          </p:cNvPr>
          <p:cNvSpPr>
            <a:spLocks noGrp="1"/>
          </p:cNvSpPr>
          <p:nvPr>
            <p:ph idx="1"/>
          </p:nvPr>
        </p:nvSpPr>
        <p:spPr>
          <a:xfrm>
            <a:off x="311085" y="1825624"/>
            <a:ext cx="6353666" cy="4810845"/>
          </a:xfrm>
        </p:spPr>
        <p:txBody>
          <a:bodyPr>
            <a:normAutofit fontScale="92500" lnSpcReduction="10000"/>
          </a:bodyPr>
          <a:lstStyle/>
          <a:p>
            <a:pPr lvl="2"/>
            <a:r>
              <a:rPr lang="en-AU" sz="1800" dirty="0"/>
              <a:t>Download from </a:t>
            </a:r>
            <a:r>
              <a:rPr lang="en-AU" sz="1800" dirty="0">
                <a:hlinkClick r:id="rId2"/>
              </a:rPr>
              <a:t>https://www.satscan.org/</a:t>
            </a:r>
            <a:endParaRPr lang="en-AU" sz="1800" dirty="0"/>
          </a:p>
          <a:p>
            <a:pPr lvl="2"/>
            <a:r>
              <a:rPr lang="en-AU" sz="1800" b="1" dirty="0"/>
              <a:t>Example for a Bernoulli spatial model:</a:t>
            </a:r>
          </a:p>
          <a:p>
            <a:pPr lvl="3"/>
            <a:r>
              <a:rPr lang="en-AU" sz="1800" dirty="0"/>
              <a:t>Prepare dataset in three files: </a:t>
            </a:r>
          </a:p>
          <a:p>
            <a:pPr lvl="4"/>
            <a:r>
              <a:rPr lang="en-AU" sz="1800" dirty="0"/>
              <a:t>Case file:</a:t>
            </a:r>
          </a:p>
          <a:p>
            <a:pPr marL="457200" lvl="4" indent="0">
              <a:buNone/>
            </a:pPr>
            <a:r>
              <a:rPr lang="en-GB" sz="1800" dirty="0"/>
              <a:t>&lt;Location ID&gt; &lt;Number of Cases&gt; &lt;Date/Time&gt;</a:t>
            </a:r>
            <a:endParaRPr lang="en-AU" sz="1800" dirty="0"/>
          </a:p>
          <a:p>
            <a:pPr lvl="4"/>
            <a:r>
              <a:rPr lang="en-AU" sz="1800" dirty="0"/>
              <a:t>Control file:</a:t>
            </a:r>
          </a:p>
          <a:p>
            <a:pPr marL="457200" lvl="4" indent="0">
              <a:buNone/>
            </a:pPr>
            <a:r>
              <a:rPr lang="en-GB" sz="1800" dirty="0"/>
              <a:t>&lt;Location ID&gt; &lt;Number of Controls&gt; &lt;Date/Time&gt;</a:t>
            </a:r>
            <a:endParaRPr lang="en-AU" sz="1800" dirty="0"/>
          </a:p>
          <a:p>
            <a:pPr lvl="4"/>
            <a:r>
              <a:rPr lang="en-AU" sz="1800" dirty="0"/>
              <a:t>Coordinates file:</a:t>
            </a:r>
          </a:p>
          <a:p>
            <a:pPr marL="457200" lvl="4" indent="0">
              <a:buNone/>
            </a:pPr>
            <a:r>
              <a:rPr lang="en-AU" sz="1800" dirty="0"/>
              <a:t>&lt;Location ID&gt; &lt;Latitude&gt; &lt;Longitude&gt; </a:t>
            </a:r>
          </a:p>
          <a:p>
            <a:pPr lvl="3"/>
            <a:r>
              <a:rPr lang="en-AU" sz="1800" dirty="0"/>
              <a:t>For spatial-only analysis, use same date for all data</a:t>
            </a:r>
          </a:p>
          <a:p>
            <a:pPr lvl="3"/>
            <a:r>
              <a:rPr lang="en-AU" sz="1800" dirty="0"/>
              <a:t>If using Poisson model, you will need to add population file as well.</a:t>
            </a:r>
          </a:p>
        </p:txBody>
      </p:sp>
      <p:pic>
        <p:nvPicPr>
          <p:cNvPr id="6" name="Picture 5">
            <a:extLst>
              <a:ext uri="{FF2B5EF4-FFF2-40B4-BE49-F238E27FC236}">
                <a16:creationId xmlns:a16="http://schemas.microsoft.com/office/drawing/2014/main" id="{A91AA29A-9EEE-0317-882C-7EF95530D5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09326" y="1739098"/>
            <a:ext cx="5290297" cy="4373312"/>
          </a:xfrm>
          <a:prstGeom prst="rect">
            <a:avLst/>
          </a:prstGeom>
        </p:spPr>
      </p:pic>
    </p:spTree>
    <p:extLst>
      <p:ext uri="{BB962C8B-B14F-4D97-AF65-F5344CB8AC3E}">
        <p14:creationId xmlns:p14="http://schemas.microsoft.com/office/powerpoint/2010/main" val="8184104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A0E3-2EB3-2AD7-C742-50F84326059D}"/>
              </a:ext>
            </a:extLst>
          </p:cNvPr>
          <p:cNvSpPr>
            <a:spLocks noGrp="1"/>
          </p:cNvSpPr>
          <p:nvPr>
            <p:ph type="title"/>
          </p:nvPr>
        </p:nvSpPr>
        <p:spPr/>
        <p:txBody>
          <a:bodyPr/>
          <a:lstStyle/>
          <a:p>
            <a:r>
              <a:rPr lang="en-AU" sz="3000" b="1" dirty="0"/>
              <a:t>How to use </a:t>
            </a:r>
            <a:r>
              <a:rPr lang="en-AU" sz="3000" b="1" dirty="0" err="1"/>
              <a:t>SaTScan</a:t>
            </a:r>
            <a:endParaRPr lang="en-AU" sz="3000" b="1" dirty="0"/>
          </a:p>
        </p:txBody>
      </p:sp>
      <p:sp>
        <p:nvSpPr>
          <p:cNvPr id="3" name="Content Placeholder 2">
            <a:extLst>
              <a:ext uri="{FF2B5EF4-FFF2-40B4-BE49-F238E27FC236}">
                <a16:creationId xmlns:a16="http://schemas.microsoft.com/office/drawing/2014/main" id="{9FE65CC3-4225-1FF9-F9EC-6FD9CED421B6}"/>
              </a:ext>
            </a:extLst>
          </p:cNvPr>
          <p:cNvSpPr>
            <a:spLocks noGrp="1"/>
          </p:cNvSpPr>
          <p:nvPr>
            <p:ph idx="1"/>
          </p:nvPr>
        </p:nvSpPr>
        <p:spPr>
          <a:xfrm>
            <a:off x="386499" y="1825625"/>
            <a:ext cx="6645897" cy="4351338"/>
          </a:xfrm>
        </p:spPr>
        <p:txBody>
          <a:bodyPr>
            <a:normAutofit/>
          </a:bodyPr>
          <a:lstStyle/>
          <a:p>
            <a:pPr lvl="2"/>
            <a:r>
              <a:rPr lang="en-AU" sz="2000" dirty="0"/>
              <a:t>For this example, we have set the analysis parameters to perform a </a:t>
            </a:r>
            <a:r>
              <a:rPr lang="en-AU" sz="2000" b="1" dirty="0"/>
              <a:t>Purely Spatial</a:t>
            </a:r>
            <a:r>
              <a:rPr lang="en-AU" sz="2000" dirty="0"/>
              <a:t> analysis with a </a:t>
            </a:r>
            <a:r>
              <a:rPr lang="en-AU" sz="2000" b="1" dirty="0"/>
              <a:t>Bernoulli</a:t>
            </a:r>
            <a:r>
              <a:rPr lang="en-AU" sz="2000" dirty="0"/>
              <a:t> model (probability of infection)</a:t>
            </a:r>
          </a:p>
          <a:p>
            <a:pPr lvl="2"/>
            <a:r>
              <a:rPr lang="en-AU" sz="2000" dirty="0"/>
              <a:t>Scanning for areas with </a:t>
            </a:r>
            <a:r>
              <a:rPr lang="en-AU" sz="2000" b="1" dirty="0"/>
              <a:t>High or Low Rates</a:t>
            </a:r>
            <a:r>
              <a:rPr lang="en-AU" sz="2000" dirty="0"/>
              <a:t> will look for both clusters of cases and clusters of controls</a:t>
            </a:r>
          </a:p>
          <a:p>
            <a:pPr lvl="2"/>
            <a:r>
              <a:rPr lang="en-AU" sz="2000" dirty="0"/>
              <a:t>Output summary provided in text file</a:t>
            </a:r>
          </a:p>
          <a:p>
            <a:pPr lvl="3"/>
            <a:r>
              <a:rPr lang="en-AU" sz="2000" dirty="0"/>
              <a:t>Describes each detected cluster in terms of location, size, relative risk, number of cases and controls, etc</a:t>
            </a:r>
          </a:p>
          <a:p>
            <a:pPr lvl="2"/>
            <a:r>
              <a:rPr lang="en-AU" sz="2000" dirty="0"/>
              <a:t>Option to create shapefile for plotting in map</a:t>
            </a:r>
          </a:p>
        </p:txBody>
      </p:sp>
      <p:pic>
        <p:nvPicPr>
          <p:cNvPr id="8" name="Picture 7">
            <a:extLst>
              <a:ext uri="{FF2B5EF4-FFF2-40B4-BE49-F238E27FC236}">
                <a16:creationId xmlns:a16="http://schemas.microsoft.com/office/drawing/2014/main" id="{A4E4C286-64D6-C4D7-A756-84AEFCCED4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81875" y="3130898"/>
            <a:ext cx="5010124" cy="3512328"/>
          </a:xfrm>
          <a:prstGeom prst="rect">
            <a:avLst/>
          </a:prstGeom>
        </p:spPr>
      </p:pic>
      <p:pic>
        <p:nvPicPr>
          <p:cNvPr id="10" name="Picture 9">
            <a:extLst>
              <a:ext uri="{FF2B5EF4-FFF2-40B4-BE49-F238E27FC236}">
                <a16:creationId xmlns:a16="http://schemas.microsoft.com/office/drawing/2014/main" id="{C9E53C06-6420-87D8-DA32-7958B64F8F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81875" y="362586"/>
            <a:ext cx="5010124" cy="2677052"/>
          </a:xfrm>
          <a:prstGeom prst="rect">
            <a:avLst/>
          </a:prstGeom>
        </p:spPr>
      </p:pic>
    </p:spTree>
    <p:extLst>
      <p:ext uri="{BB962C8B-B14F-4D97-AF65-F5344CB8AC3E}">
        <p14:creationId xmlns:p14="http://schemas.microsoft.com/office/powerpoint/2010/main" val="1650986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A078-C6D7-4891-54BC-DB252A6FBD83}"/>
              </a:ext>
            </a:extLst>
          </p:cNvPr>
          <p:cNvSpPr>
            <a:spLocks noGrp="1"/>
          </p:cNvSpPr>
          <p:nvPr>
            <p:ph type="title"/>
          </p:nvPr>
        </p:nvSpPr>
        <p:spPr/>
        <p:txBody>
          <a:bodyPr/>
          <a:lstStyle/>
          <a:p>
            <a:r>
              <a:rPr lang="en-AU" sz="3000" b="1" dirty="0"/>
              <a:t>Mapping clusters from </a:t>
            </a:r>
            <a:r>
              <a:rPr lang="en-AU" sz="3000" b="1" dirty="0" err="1"/>
              <a:t>SaTSCan</a:t>
            </a:r>
            <a:r>
              <a:rPr lang="en-AU" sz="3000" b="1" dirty="0"/>
              <a:t> in ArcMap</a:t>
            </a:r>
          </a:p>
        </p:txBody>
      </p:sp>
      <p:sp>
        <p:nvSpPr>
          <p:cNvPr id="3" name="Content Placeholder 2">
            <a:extLst>
              <a:ext uri="{FF2B5EF4-FFF2-40B4-BE49-F238E27FC236}">
                <a16:creationId xmlns:a16="http://schemas.microsoft.com/office/drawing/2014/main" id="{A32821AF-9A1E-027B-B9FA-A2639C98B0F3}"/>
              </a:ext>
            </a:extLst>
          </p:cNvPr>
          <p:cNvSpPr>
            <a:spLocks noGrp="1"/>
          </p:cNvSpPr>
          <p:nvPr>
            <p:ph idx="1"/>
          </p:nvPr>
        </p:nvSpPr>
        <p:spPr>
          <a:xfrm>
            <a:off x="354725" y="1825625"/>
            <a:ext cx="4157100" cy="4937782"/>
          </a:xfrm>
        </p:spPr>
        <p:txBody>
          <a:bodyPr>
            <a:normAutofit/>
          </a:bodyPr>
          <a:lstStyle/>
          <a:p>
            <a:pPr lvl="2"/>
            <a:r>
              <a:rPr lang="en-AU" sz="2000" dirty="0" err="1"/>
              <a:t>SaTScan</a:t>
            </a:r>
            <a:r>
              <a:rPr lang="en-AU" sz="2000" dirty="0"/>
              <a:t> generates two shape files</a:t>
            </a:r>
          </a:p>
          <a:p>
            <a:pPr lvl="3"/>
            <a:r>
              <a:rPr lang="en-AU" sz="2000" dirty="0"/>
              <a:t>Coordinates contained in clusters</a:t>
            </a:r>
          </a:p>
          <a:p>
            <a:pPr lvl="3"/>
            <a:r>
              <a:rPr lang="en-AU" sz="2000" dirty="0"/>
              <a:t>Cluster circles</a:t>
            </a:r>
          </a:p>
          <a:p>
            <a:pPr lvl="2"/>
            <a:r>
              <a:rPr lang="en-AU" sz="2000" dirty="0"/>
              <a:t>Clusters can be combined with other map data such as administrative units of your study area in ArcMap</a:t>
            </a:r>
          </a:p>
          <a:p>
            <a:pPr lvl="2"/>
            <a:r>
              <a:rPr lang="en-AU" sz="2000" dirty="0" err="1"/>
              <a:t>SaTScan</a:t>
            </a:r>
            <a:r>
              <a:rPr lang="en-AU" sz="2000" dirty="0"/>
              <a:t> shape files contain details of clusters, which can be used for creating labels on the map in ArcMap</a:t>
            </a:r>
          </a:p>
        </p:txBody>
      </p:sp>
      <p:pic>
        <p:nvPicPr>
          <p:cNvPr id="5" name="Picture 4">
            <a:extLst>
              <a:ext uri="{FF2B5EF4-FFF2-40B4-BE49-F238E27FC236}">
                <a16:creationId xmlns:a16="http://schemas.microsoft.com/office/drawing/2014/main" id="{6D63F30A-DD3D-12B3-5CCD-4FC9193D7205}"/>
              </a:ext>
            </a:extLst>
          </p:cNvPr>
          <p:cNvPicPr>
            <a:picLocks noChangeAspect="1"/>
          </p:cNvPicPr>
          <p:nvPr/>
        </p:nvPicPr>
        <p:blipFill>
          <a:blip r:embed="rId2"/>
          <a:stretch>
            <a:fillRect/>
          </a:stretch>
        </p:blipFill>
        <p:spPr>
          <a:xfrm>
            <a:off x="4895194" y="2798396"/>
            <a:ext cx="3387830" cy="2285981"/>
          </a:xfrm>
          <a:prstGeom prst="rect">
            <a:avLst/>
          </a:prstGeom>
          <a:ln>
            <a:solidFill>
              <a:schemeClr val="accent1"/>
            </a:solidFill>
          </a:ln>
        </p:spPr>
      </p:pic>
      <p:pic>
        <p:nvPicPr>
          <p:cNvPr id="6" name="Picture 5">
            <a:extLst>
              <a:ext uri="{FF2B5EF4-FFF2-40B4-BE49-F238E27FC236}">
                <a16:creationId xmlns:a16="http://schemas.microsoft.com/office/drawing/2014/main" id="{B5D61BAB-DF36-96FD-5B89-9A701ADFC453}"/>
              </a:ext>
            </a:extLst>
          </p:cNvPr>
          <p:cNvPicPr>
            <a:picLocks noChangeAspect="1"/>
          </p:cNvPicPr>
          <p:nvPr/>
        </p:nvPicPr>
        <p:blipFill rotWithShape="1">
          <a:blip r:embed="rId3">
            <a:extLst>
              <a:ext uri="{28A0092B-C50C-407E-A947-70E740481C1C}">
                <a14:useLocalDpi xmlns:a14="http://schemas.microsoft.com/office/drawing/2010/main" val="0"/>
              </a:ext>
            </a:extLst>
          </a:blip>
          <a:srcRect t="15672"/>
          <a:stretch/>
        </p:blipFill>
        <p:spPr>
          <a:xfrm>
            <a:off x="9062219" y="1991855"/>
            <a:ext cx="2962360" cy="3900616"/>
          </a:xfrm>
          <a:prstGeom prst="rect">
            <a:avLst/>
          </a:prstGeom>
        </p:spPr>
      </p:pic>
      <p:sp>
        <p:nvSpPr>
          <p:cNvPr id="7" name="TextBox 6">
            <a:extLst>
              <a:ext uri="{FF2B5EF4-FFF2-40B4-BE49-F238E27FC236}">
                <a16:creationId xmlns:a16="http://schemas.microsoft.com/office/drawing/2014/main" id="{A1F0AD12-E0F7-93BE-E4AB-1DCF666FE534}"/>
              </a:ext>
            </a:extLst>
          </p:cNvPr>
          <p:cNvSpPr txBox="1"/>
          <p:nvPr/>
        </p:nvSpPr>
        <p:spPr>
          <a:xfrm>
            <a:off x="10465676" y="5807631"/>
            <a:ext cx="1726324" cy="369332"/>
          </a:xfrm>
          <a:prstGeom prst="rect">
            <a:avLst/>
          </a:prstGeom>
          <a:noFill/>
        </p:spPr>
        <p:txBody>
          <a:bodyPr wrap="square" rtlCol="0">
            <a:spAutoFit/>
          </a:bodyPr>
          <a:lstStyle/>
          <a:p>
            <a:r>
              <a:rPr lang="en-AU" dirty="0"/>
              <a:t>Source: KO</a:t>
            </a:r>
          </a:p>
        </p:txBody>
      </p:sp>
      <p:cxnSp>
        <p:nvCxnSpPr>
          <p:cNvPr id="9" name="Straight Arrow Connector 8">
            <a:extLst>
              <a:ext uri="{FF2B5EF4-FFF2-40B4-BE49-F238E27FC236}">
                <a16:creationId xmlns:a16="http://schemas.microsoft.com/office/drawing/2014/main" id="{A49CF533-0672-3ED5-37F9-EAD6FB4D938D}"/>
              </a:ext>
            </a:extLst>
          </p:cNvPr>
          <p:cNvCxnSpPr>
            <a:stCxn id="5" idx="3"/>
            <a:endCxn id="6" idx="1"/>
          </p:cNvCxnSpPr>
          <p:nvPr/>
        </p:nvCxnSpPr>
        <p:spPr>
          <a:xfrm>
            <a:off x="8283024" y="3941387"/>
            <a:ext cx="779195" cy="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56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9336286" y="6129728"/>
            <a:ext cx="1872282" cy="361056"/>
          </a:xfrm>
        </p:spPr>
        <p:txBody>
          <a:bodyPr/>
          <a:lstStyle/>
          <a:p>
            <a:pPr lvl="2"/>
            <a:r>
              <a:rPr lang="en-GB" sz="2000" i="1" dirty="0"/>
              <a:t>Source: RSM</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Why do we do spatial epidemiological analysis?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5</a:t>
            </a:fld>
            <a:endParaRPr lang="en-AU" dirty="0"/>
          </a:p>
        </p:txBody>
      </p:sp>
      <p:pic>
        <p:nvPicPr>
          <p:cNvPr id="3" name="Picture 2">
            <a:extLst>
              <a:ext uri="{FF2B5EF4-FFF2-40B4-BE49-F238E27FC236}">
                <a16:creationId xmlns:a16="http://schemas.microsoft.com/office/drawing/2014/main" id="{B63BEE4B-543E-7A31-C6E2-C4FE06DD6E4A}"/>
              </a:ext>
            </a:extLst>
          </p:cNvPr>
          <p:cNvPicPr>
            <a:picLocks noChangeAspect="1"/>
          </p:cNvPicPr>
          <p:nvPr/>
        </p:nvPicPr>
        <p:blipFill>
          <a:blip r:embed="rId3"/>
          <a:stretch>
            <a:fillRect/>
          </a:stretch>
        </p:blipFill>
        <p:spPr>
          <a:xfrm>
            <a:off x="6383184" y="1682888"/>
            <a:ext cx="5688524" cy="4266392"/>
          </a:xfrm>
          <a:prstGeom prst="rect">
            <a:avLst/>
          </a:prstGeom>
          <a:ln>
            <a:solidFill>
              <a:srgbClr val="002060"/>
            </a:solidFill>
          </a:ln>
        </p:spPr>
      </p:pic>
      <p:sp>
        <p:nvSpPr>
          <p:cNvPr id="6" name="Content Placeholder 82">
            <a:extLst>
              <a:ext uri="{FF2B5EF4-FFF2-40B4-BE49-F238E27FC236}">
                <a16:creationId xmlns:a16="http://schemas.microsoft.com/office/drawing/2014/main" id="{C0240017-E253-5222-21CF-CEDFC50A64F7}"/>
              </a:ext>
            </a:extLst>
          </p:cNvPr>
          <p:cNvSpPr txBox="1">
            <a:spLocks/>
          </p:cNvSpPr>
          <p:nvPr/>
        </p:nvSpPr>
        <p:spPr>
          <a:xfrm>
            <a:off x="335360" y="1340024"/>
            <a:ext cx="6047824" cy="4609256"/>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GB" sz="2000" b="1" dirty="0"/>
              <a:t>The investigation of possible clustering of a disease is fundamental to spatial epidemiology</a:t>
            </a:r>
          </a:p>
          <a:p>
            <a:pPr lvl="2"/>
            <a:r>
              <a:rPr lang="en-GB" sz="2000" dirty="0"/>
              <a:t>Clustering of a disease can occur for a variety of reasons</a:t>
            </a:r>
          </a:p>
          <a:p>
            <a:pPr lvl="3"/>
            <a:r>
              <a:rPr lang="en-GB" sz="2000" dirty="0"/>
              <a:t>Infectious spread of disease</a:t>
            </a:r>
          </a:p>
          <a:p>
            <a:pPr lvl="3"/>
            <a:r>
              <a:rPr lang="en-GB" sz="2000" dirty="0"/>
              <a:t>Occurrence of disease vectors in specific locations</a:t>
            </a:r>
          </a:p>
          <a:p>
            <a:pPr lvl="3"/>
            <a:r>
              <a:rPr lang="en-GB" sz="2000" dirty="0"/>
              <a:t>Clustering of a risk factor e.g. existence of potential health hazards, pollution sources</a:t>
            </a:r>
          </a:p>
          <a:p>
            <a:pPr lvl="3"/>
            <a:endParaRPr lang="en-GB" sz="2000" dirty="0"/>
          </a:p>
          <a:p>
            <a:pPr marL="179387" lvl="3" indent="0">
              <a:buFont typeface="DM Sans" pitchFamily="2" charset="0"/>
              <a:buNone/>
            </a:pPr>
            <a:r>
              <a:rPr lang="en-GB" sz="2000" i="1" dirty="0"/>
              <a:t>How do we investigate clustering of a disease?</a:t>
            </a:r>
          </a:p>
        </p:txBody>
      </p:sp>
    </p:spTree>
    <p:extLst>
      <p:ext uri="{BB962C8B-B14F-4D97-AF65-F5344CB8AC3E}">
        <p14:creationId xmlns:p14="http://schemas.microsoft.com/office/powerpoint/2010/main" val="372990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D0FE-9B81-8E41-B646-9797CE95D27C}"/>
              </a:ext>
            </a:extLst>
          </p:cNvPr>
          <p:cNvSpPr>
            <a:spLocks noGrp="1"/>
          </p:cNvSpPr>
          <p:nvPr>
            <p:ph type="title"/>
          </p:nvPr>
        </p:nvSpPr>
        <p:spPr/>
        <p:txBody>
          <a:bodyPr/>
          <a:lstStyle/>
          <a:p>
            <a:r>
              <a:rPr lang="en-AU" sz="3000" b="1" dirty="0" err="1"/>
              <a:t>SaTScan</a:t>
            </a:r>
            <a:r>
              <a:rPr lang="en-AU" sz="3000" b="1" dirty="0"/>
              <a:t> resources</a:t>
            </a:r>
          </a:p>
        </p:txBody>
      </p:sp>
      <p:sp>
        <p:nvSpPr>
          <p:cNvPr id="3" name="Content Placeholder 2">
            <a:extLst>
              <a:ext uri="{FF2B5EF4-FFF2-40B4-BE49-F238E27FC236}">
                <a16:creationId xmlns:a16="http://schemas.microsoft.com/office/drawing/2014/main" id="{66D89A8B-0363-B89C-2044-5C85C8027E7F}"/>
              </a:ext>
            </a:extLst>
          </p:cNvPr>
          <p:cNvSpPr>
            <a:spLocks noGrp="1"/>
          </p:cNvSpPr>
          <p:nvPr>
            <p:ph idx="1"/>
          </p:nvPr>
        </p:nvSpPr>
        <p:spPr>
          <a:xfrm>
            <a:off x="838200" y="1825625"/>
            <a:ext cx="4242847" cy="4351338"/>
          </a:xfrm>
        </p:spPr>
        <p:txBody>
          <a:bodyPr/>
          <a:lstStyle/>
          <a:p>
            <a:pPr lvl="2"/>
            <a:r>
              <a:rPr lang="en-AU" sz="2000" dirty="0" err="1"/>
              <a:t>SaTScan</a:t>
            </a:r>
            <a:r>
              <a:rPr lang="en-AU" sz="2000" dirty="0"/>
              <a:t> available from: </a:t>
            </a:r>
            <a:r>
              <a:rPr lang="en-AU" sz="2000" dirty="0">
                <a:hlinkClick r:id="rId2"/>
              </a:rPr>
              <a:t>https://www.satscan.org/</a:t>
            </a:r>
            <a:endParaRPr lang="en-AU" sz="2000" dirty="0"/>
          </a:p>
          <a:p>
            <a:pPr lvl="2"/>
            <a:r>
              <a:rPr lang="en-AU" sz="2000" dirty="0"/>
              <a:t>Several tutorials available on using the software</a:t>
            </a:r>
          </a:p>
          <a:p>
            <a:pPr lvl="2"/>
            <a:r>
              <a:rPr lang="en-AU" sz="2000" dirty="0"/>
              <a:t>Useful for learning all of the features of the software</a:t>
            </a:r>
          </a:p>
        </p:txBody>
      </p:sp>
      <p:pic>
        <p:nvPicPr>
          <p:cNvPr id="5" name="Picture 4">
            <a:extLst>
              <a:ext uri="{FF2B5EF4-FFF2-40B4-BE49-F238E27FC236}">
                <a16:creationId xmlns:a16="http://schemas.microsoft.com/office/drawing/2014/main" id="{88FA545C-A809-519D-8946-70007597B46E}"/>
              </a:ext>
            </a:extLst>
          </p:cNvPr>
          <p:cNvPicPr>
            <a:picLocks noChangeAspect="1"/>
          </p:cNvPicPr>
          <p:nvPr/>
        </p:nvPicPr>
        <p:blipFill>
          <a:blip r:embed="rId3"/>
          <a:stretch>
            <a:fillRect/>
          </a:stretch>
        </p:blipFill>
        <p:spPr>
          <a:xfrm>
            <a:off x="5213024" y="1690688"/>
            <a:ext cx="6824433" cy="4399270"/>
          </a:xfrm>
          <a:prstGeom prst="rect">
            <a:avLst/>
          </a:prstGeom>
          <a:ln>
            <a:solidFill>
              <a:srgbClr val="002060"/>
            </a:solidFill>
          </a:ln>
        </p:spPr>
      </p:pic>
    </p:spTree>
    <p:extLst>
      <p:ext uri="{BB962C8B-B14F-4D97-AF65-F5344CB8AC3E}">
        <p14:creationId xmlns:p14="http://schemas.microsoft.com/office/powerpoint/2010/main" val="108934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FD98-33C2-D3CC-C1CE-B2F9E45808E7}"/>
              </a:ext>
            </a:extLst>
          </p:cNvPr>
          <p:cNvSpPr>
            <a:spLocks noGrp="1"/>
          </p:cNvSpPr>
          <p:nvPr>
            <p:ph type="title"/>
          </p:nvPr>
        </p:nvSpPr>
        <p:spPr/>
        <p:txBody>
          <a:bodyPr/>
          <a:lstStyle/>
          <a:p>
            <a:r>
              <a:rPr lang="en-AU" sz="3000" b="1" dirty="0"/>
              <a:t>Summary of content covered</a:t>
            </a:r>
          </a:p>
        </p:txBody>
      </p:sp>
      <p:sp>
        <p:nvSpPr>
          <p:cNvPr id="3" name="Content Placeholder 2">
            <a:extLst>
              <a:ext uri="{FF2B5EF4-FFF2-40B4-BE49-F238E27FC236}">
                <a16:creationId xmlns:a16="http://schemas.microsoft.com/office/drawing/2014/main" id="{2E0E8A41-F9A2-49A6-B24A-E9566A8B66B3}"/>
              </a:ext>
            </a:extLst>
          </p:cNvPr>
          <p:cNvSpPr>
            <a:spLocks noGrp="1"/>
          </p:cNvSpPr>
          <p:nvPr>
            <p:ph idx="1"/>
          </p:nvPr>
        </p:nvSpPr>
        <p:spPr>
          <a:xfrm>
            <a:off x="695325" y="1484784"/>
            <a:ext cx="8064971" cy="4217503"/>
          </a:xfrm>
        </p:spPr>
        <p:txBody>
          <a:bodyPr/>
          <a:lstStyle/>
          <a:p>
            <a:pPr lvl="2"/>
            <a:r>
              <a:rPr lang="en-AU" sz="2400" dirty="0"/>
              <a:t>Clustering of a disease can occur for a variety of reasons</a:t>
            </a:r>
          </a:p>
          <a:p>
            <a:pPr lvl="2"/>
            <a:r>
              <a:rPr lang="en-AU" sz="2400" dirty="0"/>
              <a:t>The investigation of clustering is fundamental to spatial epidemiology</a:t>
            </a:r>
          </a:p>
          <a:p>
            <a:pPr lvl="2"/>
            <a:r>
              <a:rPr lang="en-AU" sz="2400" dirty="0"/>
              <a:t>Cluster analysis is the second stage of spatial analysis</a:t>
            </a:r>
          </a:p>
          <a:p>
            <a:pPr lvl="3"/>
            <a:r>
              <a:rPr lang="en-AU" sz="2400" dirty="0"/>
              <a:t>Data exploration after visualisation of spatial patterns</a:t>
            </a:r>
          </a:p>
          <a:p>
            <a:pPr lvl="2"/>
            <a:r>
              <a:rPr lang="en-AU" sz="2400" dirty="0"/>
              <a:t>Different cluster analysis approaches exist to cater for different data types</a:t>
            </a:r>
          </a:p>
          <a:p>
            <a:pPr lvl="3"/>
            <a:r>
              <a:rPr lang="en-AU" sz="2400" dirty="0"/>
              <a:t>Selecting appropriate cluster analysis methods requires understanding of these different approaches and data requirements (points, areal)</a:t>
            </a:r>
          </a:p>
        </p:txBody>
      </p:sp>
      <p:sp>
        <p:nvSpPr>
          <p:cNvPr id="4" name="Footer Placeholder 3">
            <a:extLst>
              <a:ext uri="{FF2B5EF4-FFF2-40B4-BE49-F238E27FC236}">
                <a16:creationId xmlns:a16="http://schemas.microsoft.com/office/drawing/2014/main" id="{92EA7BD1-5572-86EE-EB8F-5FFD2D6499B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9CA402F-BC7B-B1FB-2A3F-A47892319F7C}"/>
              </a:ext>
            </a:extLst>
          </p:cNvPr>
          <p:cNvSpPr>
            <a:spLocks noGrp="1"/>
          </p:cNvSpPr>
          <p:nvPr>
            <p:ph type="sldNum" sz="quarter" idx="12"/>
          </p:nvPr>
        </p:nvSpPr>
        <p:spPr/>
        <p:txBody>
          <a:bodyPr/>
          <a:lstStyle/>
          <a:p>
            <a:fld id="{EDBF34AA-0BBA-41E5-A873-86D74A1B2D96}" type="slidenum">
              <a:rPr lang="en-AU" smtClean="0"/>
              <a:t>51</a:t>
            </a:fld>
            <a:endParaRPr lang="en-AU"/>
          </a:p>
        </p:txBody>
      </p:sp>
      <p:pic>
        <p:nvPicPr>
          <p:cNvPr id="6" name="Picture 5">
            <a:extLst>
              <a:ext uri="{FF2B5EF4-FFF2-40B4-BE49-F238E27FC236}">
                <a16:creationId xmlns:a16="http://schemas.microsoft.com/office/drawing/2014/main" id="{8A197AD1-7157-9AC4-C4B4-E427988BD07A}"/>
              </a:ext>
            </a:extLst>
          </p:cNvPr>
          <p:cNvPicPr>
            <a:picLocks noChangeAspect="1"/>
          </p:cNvPicPr>
          <p:nvPr/>
        </p:nvPicPr>
        <p:blipFill rotWithShape="1">
          <a:blip r:embed="rId2"/>
          <a:srcRect l="4211" t="26347" r="1532" b="4174"/>
          <a:stretch/>
        </p:blipFill>
        <p:spPr>
          <a:xfrm>
            <a:off x="8480380" y="2603419"/>
            <a:ext cx="3581889" cy="1980232"/>
          </a:xfrm>
          <a:prstGeom prst="rect">
            <a:avLst/>
          </a:prstGeom>
        </p:spPr>
      </p:pic>
    </p:spTree>
    <p:extLst>
      <p:ext uri="{BB962C8B-B14F-4D97-AF65-F5344CB8AC3E}">
        <p14:creationId xmlns:p14="http://schemas.microsoft.com/office/powerpoint/2010/main" val="2585336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344495-70EC-B2CE-7429-F45FFD46B5BB}"/>
              </a:ext>
            </a:extLst>
          </p:cNvPr>
          <p:cNvSpPr>
            <a:spLocks noGrp="1"/>
          </p:cNvSpPr>
          <p:nvPr>
            <p:ph type="title"/>
          </p:nvPr>
        </p:nvSpPr>
        <p:spPr/>
        <p:txBody>
          <a:bodyPr/>
          <a:lstStyle/>
          <a:p>
            <a:endParaRPr lang="en-AU" dirty="0"/>
          </a:p>
        </p:txBody>
      </p:sp>
      <p:sp>
        <p:nvSpPr>
          <p:cNvPr id="8" name="Text Placeholder 7">
            <a:extLst>
              <a:ext uri="{FF2B5EF4-FFF2-40B4-BE49-F238E27FC236}">
                <a16:creationId xmlns:a16="http://schemas.microsoft.com/office/drawing/2014/main" id="{6D9C1BD3-BC90-71DA-27DC-91B56FB9297A}"/>
              </a:ext>
            </a:extLst>
          </p:cNvPr>
          <p:cNvSpPr>
            <a:spLocks noGrp="1"/>
          </p:cNvSpPr>
          <p:nvPr>
            <p:ph type="body" sz="quarter" idx="10"/>
          </p:nvPr>
        </p:nvSpPr>
        <p:spPr>
          <a:xfrm>
            <a:off x="2295736" y="2407097"/>
            <a:ext cx="7832712" cy="2685351"/>
          </a:xfrm>
        </p:spPr>
        <p:txBody>
          <a:bodyPr/>
          <a:lstStyle/>
          <a:p>
            <a:r>
              <a:rPr lang="en-GB" sz="5400" b="1" dirty="0"/>
              <a:t>Practical session:</a:t>
            </a:r>
          </a:p>
          <a:p>
            <a:r>
              <a:rPr lang="en-GB" sz="5400" b="1" dirty="0"/>
              <a:t>Case study using</a:t>
            </a:r>
            <a:br>
              <a:rPr lang="en-GB" sz="5400" b="1" dirty="0"/>
            </a:br>
            <a:r>
              <a:rPr lang="en-GB" sz="5400" b="1" dirty="0"/>
              <a:t>K-function analysis in R</a:t>
            </a:r>
            <a:endParaRPr lang="en-AU" sz="5400" dirty="0"/>
          </a:p>
        </p:txBody>
      </p:sp>
      <p:sp>
        <p:nvSpPr>
          <p:cNvPr id="5" name="Slide Number Placeholder 4">
            <a:extLst>
              <a:ext uri="{FF2B5EF4-FFF2-40B4-BE49-F238E27FC236}">
                <a16:creationId xmlns:a16="http://schemas.microsoft.com/office/drawing/2014/main" id="{FE967003-D945-FBFE-B9F3-BE48065A53CA}"/>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52</a:t>
            </a:fld>
            <a:endParaRPr lang="en-AU" dirty="0"/>
          </a:p>
        </p:txBody>
      </p:sp>
    </p:spTree>
    <p:extLst>
      <p:ext uri="{BB962C8B-B14F-4D97-AF65-F5344CB8AC3E}">
        <p14:creationId xmlns:p14="http://schemas.microsoft.com/office/powerpoint/2010/main" val="61451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192762" cy="4609256"/>
          </a:xfrm>
        </p:spPr>
        <p:txBody>
          <a:bodyPr/>
          <a:lstStyle/>
          <a:p>
            <a:pPr lvl="2"/>
            <a:r>
              <a:rPr lang="en-GB" sz="2000" dirty="0"/>
              <a:t>Fictional scenario based on point data from single time reference.</a:t>
            </a:r>
          </a:p>
          <a:p>
            <a:pPr lvl="2"/>
            <a:r>
              <a:rPr lang="en-GB" sz="2000" dirty="0"/>
              <a:t>You have been asked to </a:t>
            </a:r>
            <a:r>
              <a:rPr lang="en-GB" sz="2000" u="sng" dirty="0"/>
              <a:t>investigate the situation of a new disease that has been reported at a number of properties in Gatton called “Disease X”</a:t>
            </a:r>
            <a:r>
              <a:rPr lang="en-GB" sz="2000" dirty="0"/>
              <a:t>.</a:t>
            </a:r>
          </a:p>
          <a:p>
            <a:pPr lvl="2"/>
            <a:r>
              <a:rPr lang="en-GB" sz="2000" dirty="0"/>
              <a:t>You need to investigate if there is any </a:t>
            </a:r>
            <a:r>
              <a:rPr lang="en-GB" sz="2000" b="1" dirty="0"/>
              <a:t>spatial clustering </a:t>
            </a:r>
            <a:r>
              <a:rPr lang="en-GB" sz="2000" dirty="0"/>
              <a:t>in the reports of Disease X. To do this, you will need </a:t>
            </a:r>
            <a:r>
              <a:rPr lang="en-GB" sz="2000" b="1" dirty="0"/>
              <a:t>case</a:t>
            </a:r>
            <a:r>
              <a:rPr lang="en-GB" sz="2000" dirty="0"/>
              <a:t> and </a:t>
            </a:r>
            <a:r>
              <a:rPr lang="en-GB" sz="2000" b="1" dirty="0"/>
              <a:t>population</a:t>
            </a:r>
            <a:r>
              <a:rPr lang="en-GB" sz="2000" dirty="0"/>
              <a:t> data.</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Case study: Fictional Disease X in Gatton</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31F3D325-2E43-6724-8F8E-2272EBD4F96C}"/>
              </a:ext>
            </a:extLst>
          </p:cNvPr>
          <p:cNvPicPr>
            <a:picLocks noChangeAspect="1"/>
          </p:cNvPicPr>
          <p:nvPr/>
        </p:nvPicPr>
        <p:blipFill>
          <a:blip r:embed="rId3"/>
          <a:stretch>
            <a:fillRect/>
          </a:stretch>
        </p:blipFill>
        <p:spPr>
          <a:xfrm>
            <a:off x="7320136" y="1519789"/>
            <a:ext cx="4745828" cy="4575855"/>
          </a:xfrm>
          <a:prstGeom prst="rect">
            <a:avLst/>
          </a:prstGeom>
        </p:spPr>
      </p:pic>
    </p:spTree>
    <p:extLst>
      <p:ext uri="{BB962C8B-B14F-4D97-AF65-F5344CB8AC3E}">
        <p14:creationId xmlns:p14="http://schemas.microsoft.com/office/powerpoint/2010/main" val="110934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120754" cy="4609256"/>
          </a:xfrm>
        </p:spPr>
        <p:txBody>
          <a:bodyPr/>
          <a:lstStyle/>
          <a:p>
            <a:pPr lvl="2"/>
            <a:r>
              <a:rPr lang="en-GB" sz="2000" dirty="0"/>
              <a:t>In this exercise, we will define a </a:t>
            </a:r>
            <a:r>
              <a:rPr lang="en-GB" sz="2000" b="1" dirty="0"/>
              <a:t>case</a:t>
            </a:r>
            <a:r>
              <a:rPr lang="en-GB" sz="2000" dirty="0"/>
              <a:t> as a property where Disease X has been reported at least once and </a:t>
            </a:r>
            <a:r>
              <a:rPr lang="en-GB" sz="2000" b="1" dirty="0"/>
              <a:t>population</a:t>
            </a:r>
            <a:r>
              <a:rPr lang="en-GB" sz="2000" dirty="0"/>
              <a:t> as all properties where Disease X has not been reported.</a:t>
            </a:r>
          </a:p>
          <a:p>
            <a:pPr lvl="2"/>
            <a:r>
              <a:rPr lang="en-GB" sz="2000" dirty="0"/>
              <a:t>You will be using a dataset containing the coordinates (latitude and longitude) of all properties in Gatton, with </a:t>
            </a:r>
            <a:r>
              <a:rPr lang="en-GB" sz="2000" b="1" dirty="0"/>
              <a:t>case properties </a:t>
            </a:r>
            <a:r>
              <a:rPr lang="en-GB" sz="2000" dirty="0"/>
              <a:t>assigned a value of </a:t>
            </a:r>
            <a:r>
              <a:rPr lang="en-GB" sz="2000" b="1" dirty="0"/>
              <a:t>1</a:t>
            </a:r>
            <a:r>
              <a:rPr lang="en-GB" sz="2000" dirty="0"/>
              <a:t> and </a:t>
            </a:r>
            <a:r>
              <a:rPr lang="en-GB" sz="2000" b="1" dirty="0"/>
              <a:t>population properties </a:t>
            </a:r>
            <a:r>
              <a:rPr lang="en-GB" sz="2000" dirty="0"/>
              <a:t>assigned a value of </a:t>
            </a:r>
            <a:r>
              <a:rPr lang="en-GB" sz="2000" b="1" dirty="0"/>
              <a:t>0</a:t>
            </a:r>
            <a:r>
              <a:rPr lang="en-GB" sz="2000" dirty="0"/>
              <a:t>.</a:t>
            </a:r>
          </a:p>
          <a:p>
            <a:pPr lvl="2"/>
            <a:r>
              <a:rPr lang="en-GB" sz="2000" dirty="0"/>
              <a:t>We will perform spatial K-function analysis on this dataset to identify clustering in Gatton</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Dataset for case study</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4402B316-5723-0CE5-C1B8-9CD26A201DCB}"/>
              </a:ext>
            </a:extLst>
          </p:cNvPr>
          <p:cNvPicPr>
            <a:picLocks noChangeAspect="1"/>
          </p:cNvPicPr>
          <p:nvPr/>
        </p:nvPicPr>
        <p:blipFill>
          <a:blip r:embed="rId3"/>
          <a:stretch>
            <a:fillRect/>
          </a:stretch>
        </p:blipFill>
        <p:spPr>
          <a:xfrm>
            <a:off x="7012577" y="1700808"/>
            <a:ext cx="5144218" cy="3848637"/>
          </a:xfrm>
          <a:prstGeom prst="rect">
            <a:avLst/>
          </a:prstGeom>
        </p:spPr>
      </p:pic>
    </p:spTree>
    <p:extLst>
      <p:ext uri="{BB962C8B-B14F-4D97-AF65-F5344CB8AC3E}">
        <p14:creationId xmlns:p14="http://schemas.microsoft.com/office/powerpoint/2010/main" val="359937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335360" y="1484784"/>
            <a:ext cx="11737304" cy="4609256"/>
          </a:xfrm>
        </p:spPr>
        <p:txBody>
          <a:bodyPr/>
          <a:lstStyle/>
          <a:p>
            <a:pPr lvl="2"/>
            <a:r>
              <a:rPr lang="en-GB" sz="2000" dirty="0"/>
              <a:t>Files available from:</a:t>
            </a:r>
          </a:p>
          <a:p>
            <a:pPr lvl="3"/>
            <a:r>
              <a:rPr lang="en-GB" sz="2000" dirty="0">
                <a:hlinkClick r:id="rId3"/>
              </a:rPr>
              <a:t>https://github.com/Tatianaproboste/Spatial_Epidemiology/tree/main/03_Data_exploration_K_Owada</a:t>
            </a:r>
            <a:r>
              <a:rPr lang="en-GB" sz="2000" dirty="0"/>
              <a:t> </a:t>
            </a:r>
          </a:p>
          <a:p>
            <a:pPr lvl="2"/>
            <a:r>
              <a:rPr lang="en-GB" sz="2000" dirty="0"/>
              <a:t>Files to download</a:t>
            </a:r>
          </a:p>
          <a:p>
            <a:pPr lvl="3"/>
            <a:r>
              <a:rPr lang="en-GB" sz="2000" b="1" dirty="0"/>
              <a:t>k-</a:t>
            </a:r>
            <a:r>
              <a:rPr lang="en-GB" sz="2000" b="1" dirty="0" err="1"/>
              <a:t>function_analysis_code_for_case_study.R</a:t>
            </a:r>
            <a:r>
              <a:rPr lang="en-GB" sz="2000" b="1" dirty="0"/>
              <a:t> </a:t>
            </a:r>
            <a:r>
              <a:rPr lang="en-GB" sz="2000" dirty="0"/>
              <a:t>(Code for K-function analysis)</a:t>
            </a:r>
          </a:p>
          <a:p>
            <a:pPr lvl="3"/>
            <a:r>
              <a:rPr lang="en-GB" sz="2000" b="1" dirty="0"/>
              <a:t>GattonData.csv </a:t>
            </a:r>
            <a:r>
              <a:rPr lang="en-GB" sz="2000" dirty="0"/>
              <a:t>(Dataset for fictional Disease X in Gatton)</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Files required for K-function analysis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79A9940F-D708-F956-F9E3-1D6908126A50}"/>
              </a:ext>
            </a:extLst>
          </p:cNvPr>
          <p:cNvPicPr>
            <a:picLocks noChangeAspect="1"/>
          </p:cNvPicPr>
          <p:nvPr/>
        </p:nvPicPr>
        <p:blipFill>
          <a:blip r:embed="rId4"/>
          <a:stretch>
            <a:fillRect/>
          </a:stretch>
        </p:blipFill>
        <p:spPr>
          <a:xfrm>
            <a:off x="6096000" y="3970884"/>
            <a:ext cx="5802437" cy="2384821"/>
          </a:xfrm>
          <a:prstGeom prst="rect">
            <a:avLst/>
          </a:prstGeom>
        </p:spPr>
      </p:pic>
      <p:pic>
        <p:nvPicPr>
          <p:cNvPr id="8" name="Picture 7">
            <a:extLst>
              <a:ext uri="{FF2B5EF4-FFF2-40B4-BE49-F238E27FC236}">
                <a16:creationId xmlns:a16="http://schemas.microsoft.com/office/drawing/2014/main" id="{6F6D15CB-2D8D-17BF-E470-101E017ACE26}"/>
              </a:ext>
            </a:extLst>
          </p:cNvPr>
          <p:cNvPicPr>
            <a:picLocks noChangeAspect="1"/>
          </p:cNvPicPr>
          <p:nvPr/>
        </p:nvPicPr>
        <p:blipFill>
          <a:blip r:embed="rId5"/>
          <a:stretch>
            <a:fillRect/>
          </a:stretch>
        </p:blipFill>
        <p:spPr>
          <a:xfrm>
            <a:off x="551384" y="3941193"/>
            <a:ext cx="5353544" cy="2693607"/>
          </a:xfrm>
          <a:prstGeom prst="rect">
            <a:avLst/>
          </a:prstGeom>
          <a:ln>
            <a:solidFill>
              <a:srgbClr val="002060"/>
            </a:solidFill>
          </a:ln>
        </p:spPr>
      </p:pic>
    </p:spTree>
    <p:extLst>
      <p:ext uri="{BB962C8B-B14F-4D97-AF65-F5344CB8AC3E}">
        <p14:creationId xmlns:p14="http://schemas.microsoft.com/office/powerpoint/2010/main" val="19595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120754" cy="4609256"/>
          </a:xfrm>
        </p:spPr>
        <p:txBody>
          <a:bodyPr/>
          <a:lstStyle/>
          <a:p>
            <a:pPr lvl="2"/>
            <a:r>
              <a:rPr lang="en-GB" sz="2000" dirty="0"/>
              <a:t>K-function analysis will be performed using code written in the R software environment. This will require two free-to-use programs to be installed:</a:t>
            </a:r>
          </a:p>
          <a:p>
            <a:pPr lvl="3"/>
            <a:r>
              <a:rPr lang="en-GB" sz="2000" b="1" dirty="0"/>
              <a:t>R</a:t>
            </a:r>
          </a:p>
          <a:p>
            <a:pPr lvl="3"/>
            <a:r>
              <a:rPr lang="en-GB" sz="2000" b="1" dirty="0"/>
              <a:t>RStudio</a:t>
            </a:r>
          </a:p>
          <a:p>
            <a:pPr lvl="2"/>
            <a:r>
              <a:rPr lang="en-GB" sz="2000" dirty="0"/>
              <a:t>Use the following website to access download links for both of these programs:</a:t>
            </a:r>
          </a:p>
          <a:p>
            <a:pPr lvl="3"/>
            <a:r>
              <a:rPr lang="en-GB" sz="2000" dirty="0">
                <a:hlinkClick r:id="rId3"/>
              </a:rPr>
              <a:t>https://posit.co/download/rstudio-desktop/</a:t>
            </a:r>
            <a:endParaRPr lang="en-GB" sz="2000" dirty="0"/>
          </a:p>
          <a:p>
            <a:pPr lvl="2"/>
            <a:r>
              <a:rPr lang="en-GB" sz="2000" dirty="0"/>
              <a:t>From this page, there are two links for downloading R and RStudio. </a:t>
            </a:r>
          </a:p>
          <a:p>
            <a:pPr lvl="2"/>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Installing R and RStudio</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2" name="Picture 1">
            <a:extLst>
              <a:ext uri="{FF2B5EF4-FFF2-40B4-BE49-F238E27FC236}">
                <a16:creationId xmlns:a16="http://schemas.microsoft.com/office/drawing/2014/main" id="{EC58DCFA-3760-6EA7-60AA-2CF4B7A6B0AC}"/>
              </a:ext>
            </a:extLst>
          </p:cNvPr>
          <p:cNvPicPr>
            <a:picLocks noChangeAspect="1"/>
          </p:cNvPicPr>
          <p:nvPr/>
        </p:nvPicPr>
        <p:blipFill>
          <a:blip r:embed="rId4"/>
          <a:stretch>
            <a:fillRect/>
          </a:stretch>
        </p:blipFill>
        <p:spPr>
          <a:xfrm>
            <a:off x="7176120" y="1856709"/>
            <a:ext cx="4718159" cy="3865406"/>
          </a:xfrm>
          <a:prstGeom prst="rect">
            <a:avLst/>
          </a:prstGeom>
          <a:ln>
            <a:solidFill>
              <a:schemeClr val="tx1"/>
            </a:solidFill>
          </a:ln>
        </p:spPr>
      </p:pic>
    </p:spTree>
    <p:extLst>
      <p:ext uri="{BB962C8B-B14F-4D97-AF65-F5344CB8AC3E}">
        <p14:creationId xmlns:p14="http://schemas.microsoft.com/office/powerpoint/2010/main" val="23558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120754" cy="4609256"/>
          </a:xfrm>
        </p:spPr>
        <p:txBody>
          <a:bodyPr/>
          <a:lstStyle/>
          <a:p>
            <a:pPr lvl="2"/>
            <a:r>
              <a:rPr lang="en-GB" sz="2000" dirty="0"/>
              <a:t>Click on the blue button labelled “</a:t>
            </a:r>
            <a:r>
              <a:rPr lang="en-GB" sz="2000" b="1" dirty="0"/>
              <a:t>DOWNLOAD AND INSTALL R</a:t>
            </a:r>
            <a:r>
              <a:rPr lang="en-GB" sz="2000" dirty="0"/>
              <a:t>”.</a:t>
            </a:r>
          </a:p>
          <a:p>
            <a:pPr lvl="2"/>
            <a:r>
              <a:rPr lang="en-GB" sz="2000" dirty="0"/>
              <a:t> This will take you to the R download page. From this page, click on the link for “</a:t>
            </a:r>
            <a:r>
              <a:rPr lang="en-GB" sz="2000" b="1" dirty="0"/>
              <a:t>Download R for Windows</a:t>
            </a:r>
            <a:r>
              <a:rPr lang="en-GB" sz="2000" dirty="0"/>
              <a:t>”.</a:t>
            </a:r>
          </a:p>
          <a:p>
            <a:pPr lvl="2"/>
            <a:r>
              <a:rPr lang="en-GB" sz="2000" dirty="0"/>
              <a:t>On the following page, click the link to “</a:t>
            </a:r>
            <a:r>
              <a:rPr lang="en-GB" sz="2000" b="1" dirty="0"/>
              <a:t>install R for the first time</a:t>
            </a:r>
            <a:r>
              <a:rPr lang="en-GB" sz="2000" dirty="0"/>
              <a:t>”. This will then take you to a page with a link to the current version of R. Click on the download link at the top of the page and R will begin downloading.</a:t>
            </a:r>
          </a:p>
          <a:p>
            <a:pPr lvl="2"/>
            <a:r>
              <a:rPr lang="en-GB" sz="2000" dirty="0"/>
              <a:t>After R has downloaded, return to the RStudio download page and click on the blue button labelled “</a:t>
            </a:r>
            <a:r>
              <a:rPr lang="en-GB" sz="2000" b="1" dirty="0"/>
              <a:t>DOWNLAD RSTUDIO DESKTOP FOR WINDOWS</a:t>
            </a:r>
            <a:r>
              <a:rPr lang="en-GB" sz="2000" dirty="0"/>
              <a:t>”. This will initiate the download for RStudio</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Installing R and RStudio</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E753E08E-141B-028A-5AB1-FC5120AA6188}"/>
              </a:ext>
            </a:extLst>
          </p:cNvPr>
          <p:cNvPicPr>
            <a:picLocks noChangeAspect="1"/>
          </p:cNvPicPr>
          <p:nvPr/>
        </p:nvPicPr>
        <p:blipFill>
          <a:blip r:embed="rId3"/>
          <a:stretch>
            <a:fillRect/>
          </a:stretch>
        </p:blipFill>
        <p:spPr>
          <a:xfrm>
            <a:off x="7535105" y="1106683"/>
            <a:ext cx="4397144" cy="2043872"/>
          </a:xfrm>
          <a:prstGeom prst="rect">
            <a:avLst/>
          </a:prstGeom>
          <a:ln>
            <a:solidFill>
              <a:schemeClr val="tx1"/>
            </a:solidFill>
          </a:ln>
        </p:spPr>
      </p:pic>
      <p:pic>
        <p:nvPicPr>
          <p:cNvPr id="7" name="Picture 6">
            <a:extLst>
              <a:ext uri="{FF2B5EF4-FFF2-40B4-BE49-F238E27FC236}">
                <a16:creationId xmlns:a16="http://schemas.microsoft.com/office/drawing/2014/main" id="{46FEA0E2-4434-ECDF-FD0B-A99B167D54E0}"/>
              </a:ext>
            </a:extLst>
          </p:cNvPr>
          <p:cNvPicPr>
            <a:picLocks noChangeAspect="1"/>
          </p:cNvPicPr>
          <p:nvPr/>
        </p:nvPicPr>
        <p:blipFill>
          <a:blip r:embed="rId4"/>
          <a:stretch>
            <a:fillRect/>
          </a:stretch>
        </p:blipFill>
        <p:spPr>
          <a:xfrm>
            <a:off x="7536160" y="3362292"/>
            <a:ext cx="4397145" cy="2311262"/>
          </a:xfrm>
          <a:prstGeom prst="rect">
            <a:avLst/>
          </a:prstGeom>
          <a:ln>
            <a:solidFill>
              <a:schemeClr val="tx1"/>
            </a:solidFill>
          </a:ln>
        </p:spPr>
      </p:pic>
      <p:pic>
        <p:nvPicPr>
          <p:cNvPr id="8" name="Picture 7">
            <a:extLst>
              <a:ext uri="{FF2B5EF4-FFF2-40B4-BE49-F238E27FC236}">
                <a16:creationId xmlns:a16="http://schemas.microsoft.com/office/drawing/2014/main" id="{F9DE7156-CA33-C956-0461-7698E1A36A0B}"/>
              </a:ext>
            </a:extLst>
          </p:cNvPr>
          <p:cNvPicPr>
            <a:picLocks noChangeAspect="1"/>
          </p:cNvPicPr>
          <p:nvPr/>
        </p:nvPicPr>
        <p:blipFill>
          <a:blip r:embed="rId5"/>
          <a:stretch>
            <a:fillRect/>
          </a:stretch>
        </p:blipFill>
        <p:spPr>
          <a:xfrm>
            <a:off x="7535105" y="5885291"/>
            <a:ext cx="4397146" cy="822127"/>
          </a:xfrm>
          <a:prstGeom prst="rect">
            <a:avLst/>
          </a:prstGeom>
          <a:ln>
            <a:solidFill>
              <a:schemeClr val="tx1"/>
            </a:solidFill>
          </a:ln>
        </p:spPr>
      </p:pic>
    </p:spTree>
    <p:extLst>
      <p:ext uri="{BB962C8B-B14F-4D97-AF65-F5344CB8AC3E}">
        <p14:creationId xmlns:p14="http://schemas.microsoft.com/office/powerpoint/2010/main" val="2798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5544690" cy="4609256"/>
          </a:xfrm>
        </p:spPr>
        <p:txBody>
          <a:bodyPr/>
          <a:lstStyle/>
          <a:p>
            <a:pPr lvl="2"/>
            <a:r>
              <a:rPr lang="en-GB" sz="2000" dirty="0"/>
              <a:t>Install R and then RStudio, in that order</a:t>
            </a:r>
          </a:p>
          <a:p>
            <a:pPr lvl="2"/>
            <a:r>
              <a:rPr lang="en-GB" sz="2000" dirty="0"/>
              <a:t>Use default options in both installers</a:t>
            </a:r>
          </a:p>
          <a:p>
            <a:pPr lvl="2"/>
            <a:r>
              <a:rPr lang="en-GB" sz="2000" dirty="0"/>
              <a:t>Upon first opening RStudio, you may be asked which installation of R to use with RStudio, especially if you have older versions of R already installed on your computer.</a:t>
            </a:r>
          </a:p>
          <a:p>
            <a:pPr lvl="2"/>
            <a:r>
              <a:rPr lang="en-GB" sz="2000" dirty="0"/>
              <a:t> Choose the option to “Use your machine’s default 64-bit version of R” to automatically select the version of R just installed.</a:t>
            </a:r>
          </a:p>
          <a:p>
            <a:pPr lvl="2"/>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Installing R and RStudio</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2" name="Picture 1">
            <a:extLst>
              <a:ext uri="{FF2B5EF4-FFF2-40B4-BE49-F238E27FC236}">
                <a16:creationId xmlns:a16="http://schemas.microsoft.com/office/drawing/2014/main" id="{3CE022B9-B4D3-AA27-2F0A-2A2E6A93CC91}"/>
              </a:ext>
            </a:extLst>
          </p:cNvPr>
          <p:cNvPicPr>
            <a:picLocks noChangeAspect="1"/>
          </p:cNvPicPr>
          <p:nvPr/>
        </p:nvPicPr>
        <p:blipFill>
          <a:blip r:embed="rId3"/>
          <a:stretch>
            <a:fillRect/>
          </a:stretch>
        </p:blipFill>
        <p:spPr>
          <a:xfrm>
            <a:off x="6528048" y="1198308"/>
            <a:ext cx="5368523" cy="4839008"/>
          </a:xfrm>
          <a:prstGeom prst="rect">
            <a:avLst/>
          </a:prstGeom>
          <a:ln>
            <a:solidFill>
              <a:schemeClr val="tx1"/>
            </a:solidFill>
          </a:ln>
        </p:spPr>
      </p:pic>
    </p:spTree>
    <p:extLst>
      <p:ext uri="{BB962C8B-B14F-4D97-AF65-F5344CB8AC3E}">
        <p14:creationId xmlns:p14="http://schemas.microsoft.com/office/powerpoint/2010/main" val="418839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5544690" cy="4609256"/>
          </a:xfrm>
        </p:spPr>
        <p:txBody>
          <a:bodyPr/>
          <a:lstStyle/>
          <a:p>
            <a:pPr lvl="2"/>
            <a:r>
              <a:rPr lang="en-GB" sz="2000" dirty="0"/>
              <a:t>In the bottom right panel of the RStudio interface, open the “</a:t>
            </a:r>
            <a:r>
              <a:rPr lang="en-GB" sz="2000" b="1" dirty="0"/>
              <a:t>Packages</a:t>
            </a:r>
            <a:r>
              <a:rPr lang="en-GB" sz="2000" dirty="0"/>
              <a:t>” tab and click on the “</a:t>
            </a:r>
            <a:r>
              <a:rPr lang="en-GB" sz="2000" b="1" dirty="0"/>
              <a:t>Install</a:t>
            </a:r>
            <a:r>
              <a:rPr lang="en-GB" sz="2000" dirty="0"/>
              <a:t>” below it.</a:t>
            </a:r>
          </a:p>
          <a:p>
            <a:pPr lvl="2"/>
            <a:r>
              <a:rPr lang="en-GB" sz="2000" dirty="0"/>
              <a:t>This will bring up an “Install Packages” window. </a:t>
            </a:r>
          </a:p>
          <a:p>
            <a:pPr lvl="2"/>
            <a:r>
              <a:rPr lang="en-GB" sz="2000" dirty="0"/>
              <a:t>Enter “</a:t>
            </a:r>
            <a:r>
              <a:rPr lang="en-GB" sz="2000" b="1" dirty="0" err="1"/>
              <a:t>splancs</a:t>
            </a:r>
            <a:r>
              <a:rPr lang="en-GB" sz="2000" dirty="0"/>
              <a:t>” into the “Packages” textbox and click “</a:t>
            </a:r>
            <a:r>
              <a:rPr lang="en-GB" sz="2000" b="1" dirty="0"/>
              <a:t>Install</a:t>
            </a:r>
            <a:r>
              <a:rPr lang="en-GB" sz="2000" dirty="0"/>
              <a:t>”. </a:t>
            </a:r>
          </a:p>
          <a:p>
            <a:pPr lvl="2"/>
            <a:r>
              <a:rPr lang="en-GB" sz="2000" dirty="0"/>
              <a:t>A number of messages will appear in the console window following the installation of the “</a:t>
            </a:r>
            <a:r>
              <a:rPr lang="en-GB" sz="2000" dirty="0" err="1"/>
              <a:t>splancs</a:t>
            </a:r>
            <a:r>
              <a:rPr lang="en-GB" sz="2000" dirty="0"/>
              <a:t>” package.</a:t>
            </a:r>
          </a:p>
          <a:p>
            <a:pPr lvl="2"/>
            <a:r>
              <a:rPr lang="en-GB" sz="2000" dirty="0"/>
              <a:t>It is safe to ignore any warnings related to “</a:t>
            </a:r>
            <a:r>
              <a:rPr lang="en-GB" sz="2000" dirty="0" err="1"/>
              <a:t>Rtools</a:t>
            </a:r>
            <a:r>
              <a:rPr lang="en-GB" sz="2000" dirty="0"/>
              <a:t>”, so long as the console states that “</a:t>
            </a:r>
            <a:r>
              <a:rPr lang="en-GB" sz="2000" dirty="0" err="1"/>
              <a:t>splancs</a:t>
            </a:r>
            <a:r>
              <a:rPr lang="en-GB" sz="2000" dirty="0"/>
              <a:t>” was successfully unpacked.</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Installing </a:t>
            </a:r>
            <a:r>
              <a:rPr lang="en-GB" sz="3000" b="1" dirty="0" err="1"/>
              <a:t>splancs</a:t>
            </a:r>
            <a:r>
              <a:rPr lang="en-GB" sz="3000" b="1" dirty="0"/>
              <a:t> package in RStudio</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BF0996DF-1634-9364-2C7D-1799D69452ED}"/>
              </a:ext>
            </a:extLst>
          </p:cNvPr>
          <p:cNvPicPr>
            <a:picLocks noChangeAspect="1"/>
          </p:cNvPicPr>
          <p:nvPr/>
        </p:nvPicPr>
        <p:blipFill>
          <a:blip r:embed="rId3"/>
          <a:stretch>
            <a:fillRect/>
          </a:stretch>
        </p:blipFill>
        <p:spPr>
          <a:xfrm>
            <a:off x="7320136" y="1647304"/>
            <a:ext cx="4609292" cy="4284216"/>
          </a:xfrm>
          <a:prstGeom prst="rect">
            <a:avLst/>
          </a:prstGeom>
          <a:ln>
            <a:solidFill>
              <a:schemeClr val="tx1"/>
            </a:solidFill>
          </a:ln>
        </p:spPr>
      </p:pic>
    </p:spTree>
    <p:extLst>
      <p:ext uri="{BB962C8B-B14F-4D97-AF65-F5344CB8AC3E}">
        <p14:creationId xmlns:p14="http://schemas.microsoft.com/office/powerpoint/2010/main" val="28335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9336286" y="6129728"/>
            <a:ext cx="1872282" cy="361056"/>
          </a:xfrm>
        </p:spPr>
        <p:txBody>
          <a:bodyPr/>
          <a:lstStyle/>
          <a:p>
            <a:pPr lvl="2"/>
            <a:r>
              <a:rPr lang="en-GB" sz="2000" i="1" dirty="0"/>
              <a:t>Source: RSM</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Why do we do spatial epidemiological analysis?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6</a:t>
            </a:fld>
            <a:endParaRPr lang="en-AU" dirty="0"/>
          </a:p>
        </p:txBody>
      </p:sp>
      <p:pic>
        <p:nvPicPr>
          <p:cNvPr id="3" name="Picture 2">
            <a:extLst>
              <a:ext uri="{FF2B5EF4-FFF2-40B4-BE49-F238E27FC236}">
                <a16:creationId xmlns:a16="http://schemas.microsoft.com/office/drawing/2014/main" id="{B63BEE4B-543E-7A31-C6E2-C4FE06DD6E4A}"/>
              </a:ext>
            </a:extLst>
          </p:cNvPr>
          <p:cNvPicPr>
            <a:picLocks noChangeAspect="1"/>
          </p:cNvPicPr>
          <p:nvPr/>
        </p:nvPicPr>
        <p:blipFill>
          <a:blip r:embed="rId3"/>
          <a:stretch>
            <a:fillRect/>
          </a:stretch>
        </p:blipFill>
        <p:spPr>
          <a:xfrm>
            <a:off x="6383184" y="1682888"/>
            <a:ext cx="5688524" cy="4266392"/>
          </a:xfrm>
          <a:prstGeom prst="rect">
            <a:avLst/>
          </a:prstGeom>
          <a:ln>
            <a:solidFill>
              <a:srgbClr val="002060"/>
            </a:solidFill>
          </a:ln>
        </p:spPr>
      </p:pic>
      <p:sp>
        <p:nvSpPr>
          <p:cNvPr id="6" name="Content Placeholder 82">
            <a:extLst>
              <a:ext uri="{FF2B5EF4-FFF2-40B4-BE49-F238E27FC236}">
                <a16:creationId xmlns:a16="http://schemas.microsoft.com/office/drawing/2014/main" id="{C0240017-E253-5222-21CF-CEDFC50A64F7}"/>
              </a:ext>
            </a:extLst>
          </p:cNvPr>
          <p:cNvSpPr txBox="1">
            <a:spLocks/>
          </p:cNvSpPr>
          <p:nvPr/>
        </p:nvSpPr>
        <p:spPr>
          <a:xfrm>
            <a:off x="335360" y="1340024"/>
            <a:ext cx="5904656" cy="4609256"/>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GB" sz="2000" b="1" dirty="0"/>
              <a:t>We need to determine</a:t>
            </a:r>
          </a:p>
          <a:p>
            <a:pPr lvl="3"/>
            <a:r>
              <a:rPr lang="en-GB" sz="2000" dirty="0"/>
              <a:t>whether the clustering is statistically significant and worthy of further investigation;</a:t>
            </a:r>
          </a:p>
          <a:p>
            <a:pPr lvl="3"/>
            <a:r>
              <a:rPr lang="en-GB" sz="2000" dirty="0"/>
              <a:t>whether it is likely to be a chance occurrence or if it is a reflection of the distribution of population at risk</a:t>
            </a:r>
          </a:p>
          <a:p>
            <a:pPr marL="179387" lvl="3" indent="0">
              <a:buFont typeface="DM Sans" pitchFamily="2" charset="0"/>
              <a:buNone/>
            </a:pPr>
            <a:endParaRPr lang="en-GB" sz="2000" i="1" dirty="0"/>
          </a:p>
        </p:txBody>
      </p:sp>
    </p:spTree>
    <p:extLst>
      <p:ext uri="{BB962C8B-B14F-4D97-AF65-F5344CB8AC3E}">
        <p14:creationId xmlns:p14="http://schemas.microsoft.com/office/powerpoint/2010/main" val="135214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1017298" cy="2030673"/>
          </a:xfrm>
        </p:spPr>
        <p:txBody>
          <a:bodyPr/>
          <a:lstStyle/>
          <a:p>
            <a:pPr lvl="2"/>
            <a:r>
              <a:rPr lang="en-GB" sz="2000" dirty="0"/>
              <a:t>In RStudio, open the “</a:t>
            </a:r>
            <a:r>
              <a:rPr lang="en-GB" sz="2000" b="1" dirty="0"/>
              <a:t>File</a:t>
            </a:r>
            <a:r>
              <a:rPr lang="en-GB" sz="2000" dirty="0"/>
              <a:t>” menu select “</a:t>
            </a:r>
            <a:r>
              <a:rPr lang="en-GB" sz="2000" b="1" dirty="0"/>
              <a:t>Open File</a:t>
            </a:r>
            <a:r>
              <a:rPr lang="en-GB" sz="2000" dirty="0"/>
              <a:t>”.</a:t>
            </a:r>
          </a:p>
          <a:p>
            <a:pPr lvl="2"/>
            <a:r>
              <a:rPr lang="en-GB" sz="2000" dirty="0"/>
              <a:t>From the “</a:t>
            </a:r>
            <a:r>
              <a:rPr lang="en-GB" sz="2000" b="1" dirty="0"/>
              <a:t>Open File</a:t>
            </a:r>
            <a:r>
              <a:rPr lang="en-GB" sz="2000" dirty="0"/>
              <a:t>” window, navigate to the folder containing the R code file, select </a:t>
            </a:r>
            <a:br>
              <a:rPr lang="en-GB" sz="2000" dirty="0"/>
            </a:br>
            <a:r>
              <a:rPr lang="en-GB" sz="2000" dirty="0"/>
              <a:t>“</a:t>
            </a:r>
            <a:r>
              <a:rPr lang="en-GB" sz="2000" b="1" dirty="0"/>
              <a:t>k-</a:t>
            </a:r>
            <a:r>
              <a:rPr lang="en-GB" sz="2000" b="1" dirty="0" err="1"/>
              <a:t>function_analysis_code_for_case_study.R</a:t>
            </a:r>
            <a:r>
              <a:rPr lang="en-GB" sz="2000" dirty="0"/>
              <a:t>”, and click on “</a:t>
            </a:r>
            <a:r>
              <a:rPr lang="en-GB" sz="2000" b="1" dirty="0"/>
              <a:t>Open</a:t>
            </a:r>
            <a:r>
              <a:rPr lang="en-GB" sz="2000" dirty="0"/>
              <a:t>” </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Opening R file in RStudio</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8" name="Picture 7">
            <a:extLst>
              <a:ext uri="{FF2B5EF4-FFF2-40B4-BE49-F238E27FC236}">
                <a16:creationId xmlns:a16="http://schemas.microsoft.com/office/drawing/2014/main" id="{60B18D74-F412-A3F6-2AEB-47273EAF730F}"/>
              </a:ext>
            </a:extLst>
          </p:cNvPr>
          <p:cNvPicPr>
            <a:picLocks noChangeAspect="1"/>
          </p:cNvPicPr>
          <p:nvPr/>
        </p:nvPicPr>
        <p:blipFill>
          <a:blip r:embed="rId3"/>
          <a:stretch>
            <a:fillRect/>
          </a:stretch>
        </p:blipFill>
        <p:spPr>
          <a:xfrm>
            <a:off x="393215" y="3141930"/>
            <a:ext cx="3397036" cy="1583214"/>
          </a:xfrm>
          <a:prstGeom prst="rect">
            <a:avLst/>
          </a:prstGeom>
          <a:ln>
            <a:solidFill>
              <a:schemeClr val="tx1"/>
            </a:solidFill>
          </a:ln>
        </p:spPr>
      </p:pic>
      <p:pic>
        <p:nvPicPr>
          <p:cNvPr id="10" name="Picture 9">
            <a:extLst>
              <a:ext uri="{FF2B5EF4-FFF2-40B4-BE49-F238E27FC236}">
                <a16:creationId xmlns:a16="http://schemas.microsoft.com/office/drawing/2014/main" id="{CFA83BFD-18F1-579B-FE53-E2F55D7FD32E}"/>
              </a:ext>
            </a:extLst>
          </p:cNvPr>
          <p:cNvPicPr>
            <a:picLocks noChangeAspect="1"/>
          </p:cNvPicPr>
          <p:nvPr/>
        </p:nvPicPr>
        <p:blipFill>
          <a:blip r:embed="rId4"/>
          <a:stretch>
            <a:fillRect/>
          </a:stretch>
        </p:blipFill>
        <p:spPr>
          <a:xfrm>
            <a:off x="4171415" y="3141930"/>
            <a:ext cx="7839382" cy="2952110"/>
          </a:xfrm>
          <a:prstGeom prst="rect">
            <a:avLst/>
          </a:prstGeom>
        </p:spPr>
      </p:pic>
    </p:spTree>
    <p:extLst>
      <p:ext uri="{BB962C8B-B14F-4D97-AF65-F5344CB8AC3E}">
        <p14:creationId xmlns:p14="http://schemas.microsoft.com/office/powerpoint/2010/main" val="199469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657258" cy="4609256"/>
          </a:xfrm>
        </p:spPr>
        <p:txBody>
          <a:bodyPr/>
          <a:lstStyle/>
          <a:p>
            <a:pPr lvl="2"/>
            <a:r>
              <a:rPr lang="en-GB" sz="2000" dirty="0"/>
              <a:t>The first section of the R file is for setting parameters related to the data file</a:t>
            </a:r>
          </a:p>
          <a:p>
            <a:pPr lvl="2"/>
            <a:r>
              <a:rPr lang="en-GB" sz="2000" dirty="0"/>
              <a:t>Set the </a:t>
            </a:r>
            <a:r>
              <a:rPr lang="en-GB" sz="2000" b="1" dirty="0" err="1"/>
              <a:t>workingFolder</a:t>
            </a:r>
            <a:r>
              <a:rPr lang="en-GB" sz="2000" dirty="0"/>
              <a:t> variable to the folder where you saved the file </a:t>
            </a:r>
            <a:r>
              <a:rPr lang="en-GB" sz="2000" b="1" dirty="0"/>
              <a:t>GattonData.csv</a:t>
            </a:r>
          </a:p>
          <a:p>
            <a:pPr lvl="3"/>
            <a:r>
              <a:rPr lang="en-GB" sz="2000" b="1" dirty="0"/>
              <a:t>Note:</a:t>
            </a:r>
            <a:r>
              <a:rPr lang="en-GB" sz="2000" dirty="0"/>
              <a:t> You will need to use two slashes in the folder name instead of one</a:t>
            </a:r>
          </a:p>
          <a:p>
            <a:pPr lvl="2"/>
            <a:r>
              <a:rPr lang="en-GB" sz="2000" dirty="0"/>
              <a:t>Set the </a:t>
            </a:r>
            <a:r>
              <a:rPr lang="en-GB" sz="2000" b="1" dirty="0" err="1"/>
              <a:t>dataFileName</a:t>
            </a:r>
            <a:r>
              <a:rPr lang="en-GB" sz="2000" dirty="0"/>
              <a:t> variable to </a:t>
            </a:r>
            <a:r>
              <a:rPr lang="en-GB" sz="2000" b="1" dirty="0"/>
              <a:t>GattonData.csv</a:t>
            </a:r>
          </a:p>
          <a:p>
            <a:pPr lvl="2"/>
            <a:r>
              <a:rPr lang="en-GB" sz="2000" dirty="0"/>
              <a:t>Run code by clicking on the </a:t>
            </a:r>
            <a:r>
              <a:rPr lang="en-GB" sz="2000" b="1" dirty="0"/>
              <a:t>Run</a:t>
            </a:r>
            <a:r>
              <a:rPr lang="en-GB" sz="2000" dirty="0"/>
              <a:t> button or by pressing </a:t>
            </a:r>
            <a:r>
              <a:rPr lang="en-GB" sz="2000" b="1" dirty="0"/>
              <a:t>CTRL+ENTER</a:t>
            </a:r>
            <a:r>
              <a:rPr lang="en-GB" sz="2000" dirty="0"/>
              <a:t> on each line of code</a:t>
            </a:r>
          </a:p>
          <a:p>
            <a:pPr lvl="2"/>
            <a:r>
              <a:rPr lang="en-GB" sz="2000" dirty="0"/>
              <a:t>Variables will appear in the </a:t>
            </a:r>
            <a:r>
              <a:rPr lang="en-GB" sz="2000" b="1" dirty="0"/>
              <a:t>Environment tab</a:t>
            </a:r>
            <a:r>
              <a:rPr lang="en-GB" sz="2000" dirty="0"/>
              <a:t> on the top right of the window</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Setting data file parameters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114BAF79-9A39-788E-FB94-3F9470FAB293}"/>
              </a:ext>
            </a:extLst>
          </p:cNvPr>
          <p:cNvPicPr>
            <a:picLocks noChangeAspect="1"/>
          </p:cNvPicPr>
          <p:nvPr/>
        </p:nvPicPr>
        <p:blipFill>
          <a:blip r:embed="rId3"/>
          <a:stretch>
            <a:fillRect/>
          </a:stretch>
        </p:blipFill>
        <p:spPr>
          <a:xfrm>
            <a:off x="1019399" y="4347560"/>
            <a:ext cx="10009112" cy="2393808"/>
          </a:xfrm>
          <a:prstGeom prst="rect">
            <a:avLst/>
          </a:prstGeom>
          <a:ln>
            <a:solidFill>
              <a:schemeClr val="accent1"/>
            </a:solidFill>
          </a:ln>
        </p:spPr>
      </p:pic>
    </p:spTree>
    <p:extLst>
      <p:ext uri="{BB962C8B-B14F-4D97-AF65-F5344CB8AC3E}">
        <p14:creationId xmlns:p14="http://schemas.microsoft.com/office/powerpoint/2010/main" val="216691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5400674" cy="4609256"/>
          </a:xfrm>
        </p:spPr>
        <p:txBody>
          <a:bodyPr/>
          <a:lstStyle/>
          <a:p>
            <a:pPr lvl="2"/>
            <a:r>
              <a:rPr lang="en-GB" sz="2000" dirty="0"/>
              <a:t>The next two blocks of code </a:t>
            </a:r>
            <a:r>
              <a:rPr lang="en-GB" sz="2000" b="1" dirty="0"/>
              <a:t>do not require any changes </a:t>
            </a:r>
            <a:r>
              <a:rPr lang="en-GB" sz="2000" dirty="0"/>
              <a:t>and </a:t>
            </a:r>
            <a:r>
              <a:rPr lang="en-GB" sz="2000" b="1" dirty="0"/>
              <a:t>can just be run</a:t>
            </a:r>
          </a:p>
          <a:p>
            <a:pPr lvl="2"/>
            <a:r>
              <a:rPr lang="en-GB" sz="2000" dirty="0"/>
              <a:t>The first block is for loading the data file</a:t>
            </a:r>
          </a:p>
          <a:p>
            <a:pPr lvl="2"/>
            <a:r>
              <a:rPr lang="en-GB" sz="2000" dirty="0"/>
              <a:t>The second block is for setting a parameter used in K-function analysis and loading the </a:t>
            </a:r>
            <a:r>
              <a:rPr lang="en-GB" sz="2000" b="1" dirty="0" err="1"/>
              <a:t>splancs</a:t>
            </a:r>
            <a:r>
              <a:rPr lang="en-GB" sz="2000" dirty="0"/>
              <a:t> package</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Loading data file and setting K-function parameters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10" name="Picture 9">
            <a:extLst>
              <a:ext uri="{FF2B5EF4-FFF2-40B4-BE49-F238E27FC236}">
                <a16:creationId xmlns:a16="http://schemas.microsoft.com/office/drawing/2014/main" id="{5F039C97-7420-620F-AB01-65827BBF4E14}"/>
              </a:ext>
            </a:extLst>
          </p:cNvPr>
          <p:cNvPicPr>
            <a:picLocks noChangeAspect="1"/>
          </p:cNvPicPr>
          <p:nvPr/>
        </p:nvPicPr>
        <p:blipFill>
          <a:blip r:embed="rId3"/>
          <a:stretch>
            <a:fillRect/>
          </a:stretch>
        </p:blipFill>
        <p:spPr>
          <a:xfrm>
            <a:off x="5951984" y="1628800"/>
            <a:ext cx="5997667" cy="3410226"/>
          </a:xfrm>
          <a:prstGeom prst="rect">
            <a:avLst/>
          </a:prstGeom>
          <a:ln>
            <a:solidFill>
              <a:schemeClr val="accent1"/>
            </a:solidFill>
          </a:ln>
        </p:spPr>
      </p:pic>
      <p:pic>
        <p:nvPicPr>
          <p:cNvPr id="13" name="Picture 12">
            <a:extLst>
              <a:ext uri="{FF2B5EF4-FFF2-40B4-BE49-F238E27FC236}">
                <a16:creationId xmlns:a16="http://schemas.microsoft.com/office/drawing/2014/main" id="{278DBA15-7B4D-BFEF-5FDD-CDBBBED5CE4D}"/>
              </a:ext>
            </a:extLst>
          </p:cNvPr>
          <p:cNvPicPr>
            <a:picLocks noChangeAspect="1"/>
          </p:cNvPicPr>
          <p:nvPr/>
        </p:nvPicPr>
        <p:blipFill>
          <a:blip r:embed="rId4"/>
          <a:stretch>
            <a:fillRect/>
          </a:stretch>
        </p:blipFill>
        <p:spPr>
          <a:xfrm>
            <a:off x="767408" y="3995543"/>
            <a:ext cx="4477375" cy="2457793"/>
          </a:xfrm>
          <a:prstGeom prst="rect">
            <a:avLst/>
          </a:prstGeom>
          <a:ln>
            <a:solidFill>
              <a:schemeClr val="accent1"/>
            </a:solidFill>
          </a:ln>
        </p:spPr>
      </p:pic>
    </p:spTree>
    <p:extLst>
      <p:ext uri="{BB962C8B-B14F-4D97-AF65-F5344CB8AC3E}">
        <p14:creationId xmlns:p14="http://schemas.microsoft.com/office/powerpoint/2010/main" val="140606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4464570" cy="4609256"/>
          </a:xfrm>
        </p:spPr>
        <p:txBody>
          <a:bodyPr/>
          <a:lstStyle/>
          <a:p>
            <a:pPr lvl="2"/>
            <a:r>
              <a:rPr lang="en-GB" sz="2000" dirty="0"/>
              <a:t>This block of code is for </a:t>
            </a:r>
            <a:r>
              <a:rPr lang="en-GB" sz="2000" b="1" dirty="0"/>
              <a:t>setting the plotting range </a:t>
            </a:r>
            <a:r>
              <a:rPr lang="en-GB" sz="2000" dirty="0"/>
              <a:t>considered for the </a:t>
            </a:r>
            <a:br>
              <a:rPr lang="en-GB" sz="2000" dirty="0"/>
            </a:br>
            <a:r>
              <a:rPr lang="en-GB" sz="2000" dirty="0"/>
              <a:t>K-function analysis</a:t>
            </a:r>
          </a:p>
          <a:p>
            <a:pPr lvl="2"/>
            <a:r>
              <a:rPr lang="en-GB" sz="2000" dirty="0"/>
              <a:t>This will be iteratively revised based on preliminary results of the analysis</a:t>
            </a:r>
          </a:p>
          <a:p>
            <a:pPr lvl="2"/>
            <a:r>
              <a:rPr lang="en-GB" sz="2000" dirty="0"/>
              <a:t>This value can be </a:t>
            </a:r>
            <a:r>
              <a:rPr lang="en-GB" sz="2000" b="1" dirty="0"/>
              <a:t>automatically calculated for the first iteration</a:t>
            </a:r>
          </a:p>
          <a:p>
            <a:pPr lvl="3"/>
            <a:r>
              <a:rPr lang="en-GB" sz="2000" dirty="0"/>
              <a:t>The code picks the larger out of range of x coordinates and range of y coordinates</a:t>
            </a:r>
          </a:p>
          <a:p>
            <a:pPr lvl="3"/>
            <a:r>
              <a:rPr lang="en-GB" sz="2000" dirty="0"/>
              <a:t>This should result in 0.10196…</a:t>
            </a:r>
          </a:p>
          <a:p>
            <a:pPr lvl="2"/>
            <a:r>
              <a:rPr lang="en-GB" sz="2000" dirty="0"/>
              <a:t>Three commented lines for setting variables will be modified later</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Setting K-function analysis range</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48B8E62B-60D3-67EC-9B5B-B016EEE539E3}"/>
              </a:ext>
            </a:extLst>
          </p:cNvPr>
          <p:cNvPicPr>
            <a:picLocks noChangeAspect="1"/>
          </p:cNvPicPr>
          <p:nvPr/>
        </p:nvPicPr>
        <p:blipFill>
          <a:blip r:embed="rId3"/>
          <a:stretch>
            <a:fillRect/>
          </a:stretch>
        </p:blipFill>
        <p:spPr>
          <a:xfrm>
            <a:off x="5332367" y="1271477"/>
            <a:ext cx="6697010" cy="5363323"/>
          </a:xfrm>
          <a:prstGeom prst="rect">
            <a:avLst/>
          </a:prstGeom>
          <a:ln>
            <a:solidFill>
              <a:schemeClr val="accent1"/>
            </a:solidFill>
          </a:ln>
        </p:spPr>
      </p:pic>
    </p:spTree>
    <p:extLst>
      <p:ext uri="{BB962C8B-B14F-4D97-AF65-F5344CB8AC3E}">
        <p14:creationId xmlns:p14="http://schemas.microsoft.com/office/powerpoint/2010/main" val="339448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264770" cy="4609256"/>
          </a:xfrm>
        </p:spPr>
        <p:txBody>
          <a:bodyPr/>
          <a:lstStyle/>
          <a:p>
            <a:pPr lvl="2"/>
            <a:r>
              <a:rPr lang="en-GB" sz="2000" dirty="0"/>
              <a:t>This block of code is for plotting the coordinates in the data file</a:t>
            </a:r>
          </a:p>
          <a:p>
            <a:pPr lvl="2"/>
            <a:r>
              <a:rPr lang="en-GB" sz="2000" dirty="0"/>
              <a:t>A coordinate plot will appear in the </a:t>
            </a:r>
            <a:r>
              <a:rPr lang="en-GB" sz="2000" b="1" dirty="0"/>
              <a:t>Plots</a:t>
            </a:r>
            <a:r>
              <a:rPr lang="en-GB" sz="2000" dirty="0"/>
              <a:t> tab in the bottom right of the window</a:t>
            </a:r>
          </a:p>
          <a:p>
            <a:pPr lvl="3"/>
            <a:r>
              <a:rPr lang="en-GB" sz="2000" dirty="0"/>
              <a:t>Red circles = cases</a:t>
            </a:r>
          </a:p>
          <a:p>
            <a:pPr lvl="3"/>
            <a:r>
              <a:rPr lang="en-GB" sz="2000" dirty="0"/>
              <a:t>Hollow circles = controls</a:t>
            </a:r>
          </a:p>
          <a:p>
            <a:pPr lvl="2"/>
            <a:r>
              <a:rPr lang="en-GB" sz="2000" dirty="0"/>
              <a:t>This step is to ensure that the input data has been loaded correctly and matches the area of Gatton</a:t>
            </a:r>
          </a:p>
          <a:p>
            <a:pPr lvl="2"/>
            <a:r>
              <a:rPr lang="en-GB" sz="2000" dirty="0"/>
              <a:t>You can click on the </a:t>
            </a:r>
            <a:r>
              <a:rPr lang="en-GB" sz="2000" b="1" dirty="0"/>
              <a:t>Zoom</a:t>
            </a:r>
            <a:r>
              <a:rPr lang="en-GB" sz="2000" dirty="0"/>
              <a:t> button to look closer at the data</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Plotting dataset coordinates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1C87E39A-CE22-5CB5-2F61-B859490B5E8D}"/>
              </a:ext>
            </a:extLst>
          </p:cNvPr>
          <p:cNvPicPr>
            <a:picLocks noChangeAspect="1"/>
          </p:cNvPicPr>
          <p:nvPr/>
        </p:nvPicPr>
        <p:blipFill>
          <a:blip r:embed="rId3"/>
          <a:stretch>
            <a:fillRect/>
          </a:stretch>
        </p:blipFill>
        <p:spPr>
          <a:xfrm>
            <a:off x="2004247" y="5351020"/>
            <a:ext cx="9204321" cy="1393483"/>
          </a:xfrm>
          <a:prstGeom prst="rect">
            <a:avLst/>
          </a:prstGeom>
          <a:ln>
            <a:solidFill>
              <a:schemeClr val="accent1"/>
            </a:solidFill>
          </a:ln>
        </p:spPr>
      </p:pic>
      <p:pic>
        <p:nvPicPr>
          <p:cNvPr id="8" name="Picture 7">
            <a:extLst>
              <a:ext uri="{FF2B5EF4-FFF2-40B4-BE49-F238E27FC236}">
                <a16:creationId xmlns:a16="http://schemas.microsoft.com/office/drawing/2014/main" id="{B399F4B0-48C5-2F25-F4C8-26AE5567374F}"/>
              </a:ext>
            </a:extLst>
          </p:cNvPr>
          <p:cNvPicPr>
            <a:picLocks noChangeAspect="1"/>
          </p:cNvPicPr>
          <p:nvPr/>
        </p:nvPicPr>
        <p:blipFill>
          <a:blip r:embed="rId4"/>
          <a:stretch>
            <a:fillRect/>
          </a:stretch>
        </p:blipFill>
        <p:spPr>
          <a:xfrm>
            <a:off x="7104945" y="1085937"/>
            <a:ext cx="4967719" cy="3936337"/>
          </a:xfrm>
          <a:prstGeom prst="rect">
            <a:avLst/>
          </a:prstGeom>
          <a:ln>
            <a:solidFill>
              <a:schemeClr val="accent1"/>
            </a:solidFill>
          </a:ln>
        </p:spPr>
      </p:pic>
    </p:spTree>
    <p:extLst>
      <p:ext uri="{BB962C8B-B14F-4D97-AF65-F5344CB8AC3E}">
        <p14:creationId xmlns:p14="http://schemas.microsoft.com/office/powerpoint/2010/main" val="93532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1308024" cy="4609256"/>
          </a:xfrm>
        </p:spPr>
        <p:txBody>
          <a:bodyPr/>
          <a:lstStyle/>
          <a:p>
            <a:pPr lvl="2"/>
            <a:r>
              <a:rPr lang="en-GB" sz="2000" dirty="0"/>
              <a:t>The next section of code performs the K-function analysis calculations </a:t>
            </a:r>
          </a:p>
          <a:p>
            <a:pPr lvl="2"/>
            <a:r>
              <a:rPr lang="en-GB" sz="2000" dirty="0"/>
              <a:t>The code will first calculate k̂ (</a:t>
            </a:r>
            <a:r>
              <a:rPr lang="en-GB" sz="2000" b="1" dirty="0"/>
              <a:t>khat</a:t>
            </a:r>
            <a:r>
              <a:rPr lang="en-GB" sz="2000" dirty="0"/>
              <a:t>) (result of spatial autocorrelation simulation) for both properties with Disease X history (</a:t>
            </a:r>
            <a:r>
              <a:rPr lang="en-GB" sz="2000" b="1" dirty="0" err="1"/>
              <a:t>case.khat</a:t>
            </a:r>
            <a:r>
              <a:rPr lang="en-GB" sz="2000" dirty="0"/>
              <a:t>) and properties with no Disease X history (</a:t>
            </a:r>
            <a:r>
              <a:rPr lang="en-GB" sz="2000" b="1" dirty="0" err="1"/>
              <a:t>pop.khat</a:t>
            </a:r>
            <a:r>
              <a:rPr lang="en-GB" sz="2000" dirty="0"/>
              <a:t>).</a:t>
            </a:r>
          </a:p>
          <a:p>
            <a:pPr lvl="2"/>
            <a:r>
              <a:rPr lang="en-GB" sz="2000" dirty="0"/>
              <a:t>It then calculates the envelope of difference of khat results using the </a:t>
            </a:r>
            <a:r>
              <a:rPr lang="en-GB" sz="2000" b="1" dirty="0" err="1"/>
              <a:t>Kenv.label</a:t>
            </a:r>
            <a:r>
              <a:rPr lang="en-GB" sz="2000" dirty="0"/>
              <a:t> function with 99 iterations and stores the result in </a:t>
            </a:r>
            <a:r>
              <a:rPr lang="en-GB" sz="2000" b="1" dirty="0" err="1"/>
              <a:t>casepop.kenv</a:t>
            </a:r>
            <a:r>
              <a:rPr lang="en-GB" sz="2000" dirty="0"/>
              <a:t>. This last line may take a few minutes to execute.</a:t>
            </a:r>
          </a:p>
          <a:p>
            <a:pPr lvl="2"/>
            <a:r>
              <a:rPr lang="en-GB" sz="2000" dirty="0"/>
              <a:t>The progress of this process will be indicated in the “Console” panel</a:t>
            </a:r>
          </a:p>
          <a:p>
            <a:pPr lvl="2"/>
            <a:r>
              <a:rPr lang="en-GB" sz="2000" dirty="0"/>
              <a:t>The calculations are completed once you see the line showing the 99th iteration </a:t>
            </a:r>
          </a:p>
          <a:p>
            <a:pPr lvl="2"/>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Perform K-function analysis calculations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B441F37C-55AC-C482-0283-73CC01F61C6F}"/>
              </a:ext>
            </a:extLst>
          </p:cNvPr>
          <p:cNvPicPr>
            <a:picLocks noChangeAspect="1"/>
          </p:cNvPicPr>
          <p:nvPr/>
        </p:nvPicPr>
        <p:blipFill>
          <a:blip r:embed="rId3"/>
          <a:stretch>
            <a:fillRect/>
          </a:stretch>
        </p:blipFill>
        <p:spPr>
          <a:xfrm>
            <a:off x="555238" y="4502434"/>
            <a:ext cx="7052930" cy="1868117"/>
          </a:xfrm>
          <a:prstGeom prst="rect">
            <a:avLst/>
          </a:prstGeom>
          <a:ln>
            <a:solidFill>
              <a:schemeClr val="accent1"/>
            </a:solidFill>
          </a:ln>
        </p:spPr>
      </p:pic>
      <p:pic>
        <p:nvPicPr>
          <p:cNvPr id="7" name="Picture 6">
            <a:extLst>
              <a:ext uri="{FF2B5EF4-FFF2-40B4-BE49-F238E27FC236}">
                <a16:creationId xmlns:a16="http://schemas.microsoft.com/office/drawing/2014/main" id="{410AF2FC-D46D-3BCB-EE3E-3846A684EB0F}"/>
              </a:ext>
            </a:extLst>
          </p:cNvPr>
          <p:cNvPicPr>
            <a:picLocks noChangeAspect="1"/>
          </p:cNvPicPr>
          <p:nvPr/>
        </p:nvPicPr>
        <p:blipFill rotWithShape="1">
          <a:blip r:embed="rId4"/>
          <a:srcRect t="32714" r="66570" b="2568"/>
          <a:stretch/>
        </p:blipFill>
        <p:spPr>
          <a:xfrm>
            <a:off x="8256240" y="4451282"/>
            <a:ext cx="2332256" cy="921934"/>
          </a:xfrm>
          <a:prstGeom prst="rect">
            <a:avLst/>
          </a:prstGeom>
          <a:ln>
            <a:solidFill>
              <a:schemeClr val="accent1"/>
            </a:solidFill>
          </a:ln>
        </p:spPr>
      </p:pic>
      <p:pic>
        <p:nvPicPr>
          <p:cNvPr id="9" name="Picture 8">
            <a:extLst>
              <a:ext uri="{FF2B5EF4-FFF2-40B4-BE49-F238E27FC236}">
                <a16:creationId xmlns:a16="http://schemas.microsoft.com/office/drawing/2014/main" id="{A5D22478-665F-7E8B-478B-7B3F185FF58E}"/>
              </a:ext>
            </a:extLst>
          </p:cNvPr>
          <p:cNvPicPr>
            <a:picLocks noChangeAspect="1"/>
          </p:cNvPicPr>
          <p:nvPr/>
        </p:nvPicPr>
        <p:blipFill rotWithShape="1">
          <a:blip r:embed="rId5"/>
          <a:srcRect t="35167"/>
          <a:stretch/>
        </p:blipFill>
        <p:spPr>
          <a:xfrm>
            <a:off x="8256240" y="5481301"/>
            <a:ext cx="2332256" cy="1013680"/>
          </a:xfrm>
          <a:prstGeom prst="rect">
            <a:avLst/>
          </a:prstGeom>
          <a:ln>
            <a:solidFill>
              <a:schemeClr val="accent1"/>
            </a:solidFill>
          </a:ln>
        </p:spPr>
      </p:pic>
    </p:spTree>
    <p:extLst>
      <p:ext uri="{BB962C8B-B14F-4D97-AF65-F5344CB8AC3E}">
        <p14:creationId xmlns:p14="http://schemas.microsoft.com/office/powerpoint/2010/main" val="260337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840834" cy="4609256"/>
          </a:xfrm>
        </p:spPr>
        <p:txBody>
          <a:bodyPr/>
          <a:lstStyle/>
          <a:p>
            <a:pPr lvl="2"/>
            <a:r>
              <a:rPr lang="en-AU" sz="1800" dirty="0">
                <a:effectLst/>
                <a:latin typeface="Arial" panose="020B0604020202020204" pitchFamily="34" charset="0"/>
                <a:ea typeface="MS Mincho" panose="02020609040205080304" pitchFamily="49" charset="-128"/>
                <a:cs typeface="Times New Roman" panose="02020603050405020304" pitchFamily="18" charset="0"/>
              </a:rPr>
              <a:t>The next section of code will plot the results of the K-function analysis calculations </a:t>
            </a:r>
          </a:p>
          <a:p>
            <a:pPr lvl="2"/>
            <a:r>
              <a:rPr lang="en-AU" sz="1800" dirty="0">
                <a:effectLst/>
                <a:latin typeface="Arial" panose="020B0604020202020204" pitchFamily="34" charset="0"/>
                <a:ea typeface="MS Mincho" panose="02020609040205080304" pitchFamily="49" charset="-128"/>
                <a:cs typeface="Times New Roman" panose="02020603050405020304" pitchFamily="18" charset="0"/>
              </a:rPr>
              <a:t>The plot contains the </a:t>
            </a:r>
            <a:r>
              <a:rPr lang="en-AU" sz="1800" b="1" dirty="0">
                <a:effectLst/>
                <a:latin typeface="Arial" panose="020B0604020202020204" pitchFamily="34" charset="0"/>
                <a:ea typeface="MS Mincho" panose="02020609040205080304" pitchFamily="49" charset="-128"/>
                <a:cs typeface="Times New Roman" panose="02020603050405020304" pitchFamily="18" charset="0"/>
              </a:rPr>
              <a:t>Khat difference </a:t>
            </a:r>
            <a:r>
              <a:rPr lang="en-AU" sz="1800" dirty="0">
                <a:effectLst/>
                <a:latin typeface="Arial" panose="020B0604020202020204" pitchFamily="34" charset="0"/>
                <a:ea typeface="MS Mincho" panose="02020609040205080304" pitchFamily="49" charset="-128"/>
                <a:cs typeface="Times New Roman" panose="02020603050405020304" pitchFamily="18" charset="0"/>
              </a:rPr>
              <a:t>(Case Khat – Population Khat), shown in the bubble line, against the case-population simulation envelope, shown in dotted lines</a:t>
            </a:r>
          </a:p>
          <a:p>
            <a:pPr lvl="2"/>
            <a:r>
              <a:rPr lang="en-AU" sz="1800" b="1" dirty="0">
                <a:latin typeface="Arial" panose="020B0604020202020204" pitchFamily="34" charset="0"/>
                <a:ea typeface="MS Mincho" panose="02020609040205080304" pitchFamily="49" charset="-128"/>
                <a:cs typeface="Times New Roman" panose="02020603050405020304" pitchFamily="18" charset="0"/>
              </a:rPr>
              <a:t>Question: </a:t>
            </a:r>
            <a:r>
              <a:rPr lang="en-AU" sz="1800" dirty="0">
                <a:latin typeface="Arial" panose="020B0604020202020204" pitchFamily="34" charset="0"/>
                <a:ea typeface="MS Mincho" panose="02020609040205080304" pitchFamily="49" charset="-128"/>
                <a:cs typeface="Times New Roman" panose="02020603050405020304" pitchFamily="18" charset="0"/>
              </a:rPr>
              <a:t>Which part of the plot do we want to focus on?</a:t>
            </a:r>
          </a:p>
          <a:p>
            <a:pPr lvl="2"/>
            <a:r>
              <a:rPr lang="en-AU" sz="1800" b="1" dirty="0">
                <a:latin typeface="Arial" panose="020B0604020202020204" pitchFamily="34" charset="0"/>
                <a:ea typeface="MS Mincho" panose="02020609040205080304" pitchFamily="49" charset="-128"/>
                <a:cs typeface="Times New Roman" panose="02020603050405020304" pitchFamily="18" charset="0"/>
              </a:rPr>
              <a:t>Answer:</a:t>
            </a:r>
            <a:r>
              <a:rPr lang="en-AU" sz="1800" dirty="0">
                <a:latin typeface="Arial" panose="020B0604020202020204" pitchFamily="34" charset="0"/>
                <a:ea typeface="MS Mincho" panose="02020609040205080304" pitchFamily="49" charset="-128"/>
                <a:cs typeface="Times New Roman" panose="02020603050405020304" pitchFamily="18" charset="0"/>
              </a:rPr>
              <a:t> Area left of bubble line crossing dotted line (near 0.04) and Khat difference between roughly -0.0015 and 0.0035</a:t>
            </a:r>
          </a:p>
          <a:p>
            <a:pPr lvl="3"/>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Plotting results of K-function analysis</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06F7C393-D639-F7B1-3876-982B683278CF}"/>
              </a:ext>
            </a:extLst>
          </p:cNvPr>
          <p:cNvPicPr>
            <a:picLocks noChangeAspect="1"/>
          </p:cNvPicPr>
          <p:nvPr/>
        </p:nvPicPr>
        <p:blipFill>
          <a:blip r:embed="rId3"/>
          <a:stretch>
            <a:fillRect/>
          </a:stretch>
        </p:blipFill>
        <p:spPr>
          <a:xfrm>
            <a:off x="623318" y="4729534"/>
            <a:ext cx="6211167" cy="1905266"/>
          </a:xfrm>
          <a:prstGeom prst="rect">
            <a:avLst/>
          </a:prstGeom>
          <a:ln>
            <a:solidFill>
              <a:srgbClr val="002060"/>
            </a:solidFill>
          </a:ln>
        </p:spPr>
      </p:pic>
      <p:pic>
        <p:nvPicPr>
          <p:cNvPr id="10" name="Picture 9">
            <a:extLst>
              <a:ext uri="{FF2B5EF4-FFF2-40B4-BE49-F238E27FC236}">
                <a16:creationId xmlns:a16="http://schemas.microsoft.com/office/drawing/2014/main" id="{14ADDB6F-32DF-150D-1F20-AD63B31776E6}"/>
              </a:ext>
            </a:extLst>
          </p:cNvPr>
          <p:cNvPicPr>
            <a:picLocks noChangeAspect="1"/>
          </p:cNvPicPr>
          <p:nvPr/>
        </p:nvPicPr>
        <p:blipFill>
          <a:blip r:embed="rId4"/>
          <a:stretch>
            <a:fillRect/>
          </a:stretch>
        </p:blipFill>
        <p:spPr>
          <a:xfrm>
            <a:off x="7608168" y="2141500"/>
            <a:ext cx="4307278" cy="4357952"/>
          </a:xfrm>
          <a:prstGeom prst="rect">
            <a:avLst/>
          </a:prstGeom>
          <a:ln>
            <a:solidFill>
              <a:srgbClr val="51247A"/>
            </a:solidFill>
          </a:ln>
        </p:spPr>
      </p:pic>
      <p:grpSp>
        <p:nvGrpSpPr>
          <p:cNvPr id="20" name="Group 19">
            <a:extLst>
              <a:ext uri="{FF2B5EF4-FFF2-40B4-BE49-F238E27FC236}">
                <a16:creationId xmlns:a16="http://schemas.microsoft.com/office/drawing/2014/main" id="{63FCD16D-4017-3D31-98CB-006850061EE1}"/>
              </a:ext>
            </a:extLst>
          </p:cNvPr>
          <p:cNvGrpSpPr/>
          <p:nvPr/>
        </p:nvGrpSpPr>
        <p:grpSpPr>
          <a:xfrm>
            <a:off x="8328248" y="2204864"/>
            <a:ext cx="3528392" cy="3528392"/>
            <a:chOff x="8328248" y="2204864"/>
            <a:chExt cx="3528392" cy="3528392"/>
          </a:xfrm>
        </p:grpSpPr>
        <p:grpSp>
          <p:nvGrpSpPr>
            <p:cNvPr id="14" name="Group 13">
              <a:extLst>
                <a:ext uri="{FF2B5EF4-FFF2-40B4-BE49-F238E27FC236}">
                  <a16:creationId xmlns:a16="http://schemas.microsoft.com/office/drawing/2014/main" id="{38D508F1-6A63-C646-177A-CBD1CD149A29}"/>
                </a:ext>
              </a:extLst>
            </p:cNvPr>
            <p:cNvGrpSpPr/>
            <p:nvPr/>
          </p:nvGrpSpPr>
          <p:grpSpPr>
            <a:xfrm>
              <a:off x="9264352" y="2204864"/>
              <a:ext cx="576064" cy="3528392"/>
              <a:chOff x="9264352" y="2204864"/>
              <a:chExt cx="576064" cy="3528392"/>
            </a:xfrm>
          </p:grpSpPr>
          <p:cxnSp>
            <p:nvCxnSpPr>
              <p:cNvPr id="12" name="Straight Connector 11">
                <a:extLst>
                  <a:ext uri="{FF2B5EF4-FFF2-40B4-BE49-F238E27FC236}">
                    <a16:creationId xmlns:a16="http://schemas.microsoft.com/office/drawing/2014/main" id="{E54EE7F8-D66E-F7CB-36E1-099EF19AA3B2}"/>
                  </a:ext>
                </a:extLst>
              </p:cNvPr>
              <p:cNvCxnSpPr/>
              <p:nvPr/>
            </p:nvCxnSpPr>
            <p:spPr>
              <a:xfrm>
                <a:off x="9552384" y="2204864"/>
                <a:ext cx="0" cy="3528392"/>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3" name="Oval 12">
                <a:extLst>
                  <a:ext uri="{FF2B5EF4-FFF2-40B4-BE49-F238E27FC236}">
                    <a16:creationId xmlns:a16="http://schemas.microsoft.com/office/drawing/2014/main" id="{86FCC177-B54B-AF63-0DC9-F800D980B626}"/>
                  </a:ext>
                </a:extLst>
              </p:cNvPr>
              <p:cNvSpPr/>
              <p:nvPr/>
            </p:nvSpPr>
            <p:spPr>
              <a:xfrm>
                <a:off x="9264352" y="3933056"/>
                <a:ext cx="576064" cy="576064"/>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AU"/>
              </a:p>
            </p:txBody>
          </p:sp>
        </p:grpSp>
        <p:cxnSp>
          <p:nvCxnSpPr>
            <p:cNvPr id="18" name="Straight Connector 17">
              <a:extLst>
                <a:ext uri="{FF2B5EF4-FFF2-40B4-BE49-F238E27FC236}">
                  <a16:creationId xmlns:a16="http://schemas.microsoft.com/office/drawing/2014/main" id="{A12A344D-06D7-D3F5-580C-B1225835B15F}"/>
                </a:ext>
              </a:extLst>
            </p:cNvPr>
            <p:cNvCxnSpPr/>
            <p:nvPr/>
          </p:nvCxnSpPr>
          <p:spPr>
            <a:xfrm>
              <a:off x="8328248" y="2276872"/>
              <a:ext cx="352839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3A38DE-EA85-9A40-356B-082F0EF42E5C}"/>
                </a:ext>
              </a:extLst>
            </p:cNvPr>
            <p:cNvCxnSpPr/>
            <p:nvPr/>
          </p:nvCxnSpPr>
          <p:spPr>
            <a:xfrm>
              <a:off x="8328248" y="5661248"/>
              <a:ext cx="352839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656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4392562" cy="4609256"/>
          </a:xfrm>
        </p:spPr>
        <p:txBody>
          <a:bodyPr/>
          <a:lstStyle/>
          <a:p>
            <a:pPr lvl="2"/>
            <a:r>
              <a:rPr lang="en-AU" sz="1800" dirty="0">
                <a:effectLst/>
                <a:latin typeface="Arial" panose="020B0604020202020204" pitchFamily="34" charset="0"/>
                <a:ea typeface="MS Mincho" panose="02020609040205080304" pitchFamily="49" charset="-128"/>
                <a:cs typeface="Times New Roman" panose="02020603050405020304" pitchFamily="18" charset="0"/>
              </a:rPr>
              <a:t>Return to the section earlier in the code for setting </a:t>
            </a:r>
            <a:r>
              <a:rPr lang="en-AU" sz="1800" b="1" dirty="0" err="1">
                <a:effectLst/>
                <a:latin typeface="Arial" panose="020B0604020202020204" pitchFamily="34" charset="0"/>
                <a:ea typeface="MS Mincho" panose="02020609040205080304" pitchFamily="49" charset="-128"/>
                <a:cs typeface="Times New Roman" panose="02020603050405020304" pitchFamily="18" charset="0"/>
              </a:rPr>
              <a:t>plotRange</a:t>
            </a:r>
            <a:endParaRPr lang="en-AU" sz="1800" b="1" dirty="0">
              <a:effectLst/>
              <a:latin typeface="Arial" panose="020B0604020202020204" pitchFamily="34" charset="0"/>
              <a:ea typeface="MS Mincho" panose="02020609040205080304" pitchFamily="49" charset="-128"/>
              <a:cs typeface="Times New Roman" panose="02020603050405020304" pitchFamily="18" charset="0"/>
            </a:endParaRPr>
          </a:p>
          <a:p>
            <a:pPr lvl="2"/>
            <a:r>
              <a:rPr lang="en-AU" sz="1800" dirty="0">
                <a:latin typeface="Arial" panose="020B0604020202020204" pitchFamily="34" charset="0"/>
                <a:ea typeface="MS Mincho" panose="02020609040205080304" pitchFamily="49" charset="-128"/>
                <a:cs typeface="Times New Roman" panose="02020603050405020304" pitchFamily="18" charset="0"/>
              </a:rPr>
              <a:t>Add a </a:t>
            </a:r>
            <a:r>
              <a:rPr lang="en-AU" sz="1800" b="1" dirty="0">
                <a:latin typeface="Arial" panose="020B0604020202020204" pitchFamily="34" charset="0"/>
                <a:ea typeface="MS Mincho" panose="02020609040205080304" pitchFamily="49" charset="-128"/>
                <a:cs typeface="Times New Roman" panose="02020603050405020304" pitchFamily="18" charset="0"/>
              </a:rPr>
              <a:t>#</a:t>
            </a:r>
            <a:r>
              <a:rPr lang="en-AU" sz="1800" dirty="0">
                <a:latin typeface="Arial" panose="020B0604020202020204" pitchFamily="34" charset="0"/>
                <a:ea typeface="MS Mincho" panose="02020609040205080304" pitchFamily="49" charset="-128"/>
                <a:cs typeface="Times New Roman" panose="02020603050405020304" pitchFamily="18" charset="0"/>
              </a:rPr>
              <a:t> before the automatically calculated version of </a:t>
            </a:r>
            <a:r>
              <a:rPr lang="en-AU" sz="1800" b="1" dirty="0" err="1">
                <a:latin typeface="Arial" panose="020B0604020202020204" pitchFamily="34" charset="0"/>
                <a:ea typeface="MS Mincho" panose="02020609040205080304" pitchFamily="49" charset="-128"/>
                <a:cs typeface="Times New Roman" panose="02020603050405020304" pitchFamily="18" charset="0"/>
              </a:rPr>
              <a:t>plotRange</a:t>
            </a:r>
            <a:endParaRPr lang="en-AU" sz="1800" dirty="0">
              <a:latin typeface="Arial" panose="020B0604020202020204" pitchFamily="34" charset="0"/>
              <a:ea typeface="MS Mincho" panose="02020609040205080304" pitchFamily="49" charset="-128"/>
              <a:cs typeface="Times New Roman" panose="02020603050405020304" pitchFamily="18" charset="0"/>
            </a:endParaRPr>
          </a:p>
          <a:p>
            <a:pPr lvl="2"/>
            <a:r>
              <a:rPr lang="en-AU" sz="1800" dirty="0">
                <a:effectLst/>
                <a:latin typeface="Arial" panose="020B0604020202020204" pitchFamily="34" charset="0"/>
                <a:ea typeface="MS Mincho" panose="02020609040205080304" pitchFamily="49" charset="-128"/>
                <a:cs typeface="Times New Roman" panose="02020603050405020304" pitchFamily="18" charset="0"/>
              </a:rPr>
              <a:t>Remove the </a:t>
            </a:r>
            <a:r>
              <a:rPr lang="en-AU" sz="1800" b="1" dirty="0">
                <a:effectLst/>
                <a:latin typeface="Arial" panose="020B0604020202020204" pitchFamily="34" charset="0"/>
                <a:ea typeface="MS Mincho" panose="02020609040205080304" pitchFamily="49" charset="-128"/>
                <a:cs typeface="Times New Roman" panose="02020603050405020304" pitchFamily="18" charset="0"/>
              </a:rPr>
              <a:t>#</a:t>
            </a:r>
            <a:r>
              <a:rPr lang="en-AU" sz="1800" dirty="0">
                <a:effectLst/>
                <a:latin typeface="Arial" panose="020B0604020202020204" pitchFamily="34" charset="0"/>
                <a:ea typeface="MS Mincho" panose="02020609040205080304" pitchFamily="49" charset="-128"/>
                <a:cs typeface="Times New Roman" panose="02020603050405020304" pitchFamily="18" charset="0"/>
              </a:rPr>
              <a:t> before the second line for </a:t>
            </a:r>
            <a:r>
              <a:rPr lang="en-AU" sz="1800" b="1" dirty="0" err="1">
                <a:effectLst/>
                <a:latin typeface="Arial" panose="020B0604020202020204" pitchFamily="34" charset="0"/>
                <a:ea typeface="MS Mincho" panose="02020609040205080304" pitchFamily="49" charset="-128"/>
                <a:cs typeface="Times New Roman" panose="02020603050405020304" pitchFamily="18" charset="0"/>
              </a:rPr>
              <a:t>plotRange</a:t>
            </a:r>
            <a:r>
              <a:rPr lang="en-AU" sz="1800" dirty="0">
                <a:effectLst/>
                <a:latin typeface="Arial" panose="020B0604020202020204" pitchFamily="34" charset="0"/>
                <a:ea typeface="MS Mincho" panose="02020609040205080304" pitchFamily="49" charset="-128"/>
                <a:cs typeface="Times New Roman" panose="02020603050405020304" pitchFamily="18" charset="0"/>
              </a:rPr>
              <a:t> and add the value </a:t>
            </a:r>
            <a:r>
              <a:rPr lang="en-AU" sz="1800" b="1" dirty="0">
                <a:effectLst/>
                <a:latin typeface="Arial" panose="020B0604020202020204" pitchFamily="34" charset="0"/>
                <a:ea typeface="MS Mincho" panose="02020609040205080304" pitchFamily="49" charset="-128"/>
                <a:cs typeface="Times New Roman" panose="02020603050405020304" pitchFamily="18" charset="0"/>
              </a:rPr>
              <a:t>0.04</a:t>
            </a:r>
          </a:p>
          <a:p>
            <a:pPr lvl="2"/>
            <a:r>
              <a:rPr lang="en-AU" sz="1800" dirty="0">
                <a:latin typeface="Arial" panose="020B0604020202020204" pitchFamily="34" charset="0"/>
                <a:ea typeface="MS Mincho" panose="02020609040205080304" pitchFamily="49" charset="-128"/>
                <a:cs typeface="Times New Roman" panose="02020603050405020304" pitchFamily="18" charset="0"/>
              </a:rPr>
              <a:t>Remove the </a:t>
            </a:r>
            <a:r>
              <a:rPr lang="en-AU" sz="1800" b="1" dirty="0">
                <a:latin typeface="Arial" panose="020B0604020202020204" pitchFamily="34" charset="0"/>
                <a:ea typeface="MS Mincho" panose="02020609040205080304" pitchFamily="49" charset="-128"/>
                <a:cs typeface="Times New Roman" panose="02020603050405020304" pitchFamily="18" charset="0"/>
              </a:rPr>
              <a:t>#</a:t>
            </a:r>
            <a:r>
              <a:rPr lang="en-AU" sz="1800" dirty="0">
                <a:latin typeface="Arial" panose="020B0604020202020204" pitchFamily="34" charset="0"/>
                <a:ea typeface="MS Mincho" panose="02020609040205080304" pitchFamily="49" charset="-128"/>
                <a:cs typeface="Times New Roman" panose="02020603050405020304" pitchFamily="18" charset="0"/>
              </a:rPr>
              <a:t> before </a:t>
            </a:r>
            <a:r>
              <a:rPr lang="en-AU" sz="1800" b="1" dirty="0" err="1">
                <a:latin typeface="Arial" panose="020B0604020202020204" pitchFamily="34" charset="0"/>
                <a:ea typeface="MS Mincho" panose="02020609040205080304" pitchFamily="49" charset="-128"/>
                <a:cs typeface="Times New Roman" panose="02020603050405020304" pitchFamily="18" charset="0"/>
              </a:rPr>
              <a:t>plotMaximumY</a:t>
            </a:r>
            <a:r>
              <a:rPr lang="en-AU" sz="1800" dirty="0">
                <a:latin typeface="Arial" panose="020B0604020202020204" pitchFamily="34" charset="0"/>
                <a:ea typeface="MS Mincho" panose="02020609040205080304" pitchFamily="49" charset="-128"/>
                <a:cs typeface="Times New Roman" panose="02020603050405020304" pitchFamily="18" charset="0"/>
              </a:rPr>
              <a:t> and </a:t>
            </a:r>
            <a:r>
              <a:rPr lang="en-AU" sz="1800" b="1" dirty="0" err="1">
                <a:latin typeface="Arial" panose="020B0604020202020204" pitchFamily="34" charset="0"/>
                <a:ea typeface="MS Mincho" panose="02020609040205080304" pitchFamily="49" charset="-128"/>
                <a:cs typeface="Times New Roman" panose="02020603050405020304" pitchFamily="18" charset="0"/>
              </a:rPr>
              <a:t>plotMinimumY</a:t>
            </a:r>
            <a:r>
              <a:rPr lang="en-AU" sz="1800" dirty="0">
                <a:latin typeface="Arial" panose="020B0604020202020204" pitchFamily="34" charset="0"/>
                <a:ea typeface="MS Mincho" panose="02020609040205080304" pitchFamily="49" charset="-128"/>
                <a:cs typeface="Times New Roman" panose="02020603050405020304" pitchFamily="18" charset="0"/>
              </a:rPr>
              <a:t> and set these to </a:t>
            </a:r>
            <a:r>
              <a:rPr lang="en-AU" sz="1800" b="1" dirty="0">
                <a:latin typeface="Arial" panose="020B0604020202020204" pitchFamily="34" charset="0"/>
                <a:ea typeface="MS Mincho" panose="02020609040205080304" pitchFamily="49" charset="-128"/>
                <a:cs typeface="Times New Roman" panose="02020603050405020304" pitchFamily="18" charset="0"/>
              </a:rPr>
              <a:t>0.0035</a:t>
            </a:r>
            <a:r>
              <a:rPr lang="en-AU" sz="1800" dirty="0">
                <a:latin typeface="Arial" panose="020B0604020202020204" pitchFamily="34" charset="0"/>
                <a:ea typeface="MS Mincho" panose="02020609040205080304" pitchFamily="49" charset="-128"/>
                <a:cs typeface="Times New Roman" panose="02020603050405020304" pitchFamily="18" charset="0"/>
              </a:rPr>
              <a:t> and </a:t>
            </a:r>
            <a:r>
              <a:rPr lang="en-AU" sz="1800" b="1" dirty="0">
                <a:latin typeface="Arial" panose="020B0604020202020204" pitchFamily="34" charset="0"/>
                <a:ea typeface="MS Mincho" panose="02020609040205080304" pitchFamily="49" charset="-128"/>
                <a:cs typeface="Times New Roman" panose="02020603050405020304" pitchFamily="18" charset="0"/>
              </a:rPr>
              <a:t>-0.0015</a:t>
            </a:r>
            <a:r>
              <a:rPr lang="en-AU" sz="1800" dirty="0">
                <a:latin typeface="Arial" panose="020B0604020202020204" pitchFamily="34" charset="0"/>
                <a:ea typeface="MS Mincho" panose="02020609040205080304" pitchFamily="49" charset="-128"/>
                <a:cs typeface="Times New Roman" panose="02020603050405020304" pitchFamily="18" charset="0"/>
              </a:rPr>
              <a:t>, respectively</a:t>
            </a:r>
          </a:p>
          <a:p>
            <a:pPr lvl="2"/>
            <a:r>
              <a:rPr lang="en-AU" sz="1800" dirty="0">
                <a:latin typeface="Arial" panose="020B0604020202020204" pitchFamily="34" charset="0"/>
                <a:ea typeface="MS Mincho" panose="02020609040205080304" pitchFamily="49" charset="-128"/>
                <a:cs typeface="Times New Roman" panose="02020603050405020304" pitchFamily="18" charset="0"/>
              </a:rPr>
              <a:t>Rerun these three lines of code, and all subsequent codes up to plotting the results of the K-function analysis</a:t>
            </a:r>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Revising plot range </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B0E6482F-B8E5-3B19-FE46-ECAD4B671782}"/>
              </a:ext>
            </a:extLst>
          </p:cNvPr>
          <p:cNvPicPr>
            <a:picLocks noChangeAspect="1"/>
          </p:cNvPicPr>
          <p:nvPr/>
        </p:nvPicPr>
        <p:blipFill>
          <a:blip r:embed="rId3"/>
          <a:stretch>
            <a:fillRect/>
          </a:stretch>
        </p:blipFill>
        <p:spPr>
          <a:xfrm>
            <a:off x="5295710" y="998488"/>
            <a:ext cx="6868484" cy="5420481"/>
          </a:xfrm>
          <a:prstGeom prst="rect">
            <a:avLst/>
          </a:prstGeom>
          <a:ln>
            <a:solidFill>
              <a:srgbClr val="51247A"/>
            </a:solidFill>
          </a:ln>
        </p:spPr>
      </p:pic>
    </p:spTree>
    <p:extLst>
      <p:ext uri="{BB962C8B-B14F-4D97-AF65-F5344CB8AC3E}">
        <p14:creationId xmlns:p14="http://schemas.microsoft.com/office/powerpoint/2010/main" val="102700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984850" cy="4609256"/>
          </a:xfrm>
        </p:spPr>
        <p:txBody>
          <a:bodyPr/>
          <a:lstStyle/>
          <a:p>
            <a:pPr lvl="2"/>
            <a:r>
              <a:rPr lang="en-GB" sz="2000" dirty="0"/>
              <a:t>Plot now more clearly shows the area to the left of where the </a:t>
            </a:r>
            <a:r>
              <a:rPr lang="en-AU" sz="2000" dirty="0">
                <a:latin typeface="Arial" panose="020B0604020202020204" pitchFamily="34" charset="0"/>
                <a:ea typeface="MS Mincho" panose="02020609040205080304" pitchFamily="49" charset="-128"/>
                <a:cs typeface="Times New Roman" panose="02020603050405020304" pitchFamily="18" charset="0"/>
              </a:rPr>
              <a:t>bubble line crosses the dotted line</a:t>
            </a:r>
          </a:p>
          <a:p>
            <a:pPr lvl="2"/>
            <a:r>
              <a:rPr lang="en-AU" sz="2000" dirty="0">
                <a:latin typeface="Arial" panose="020B0604020202020204" pitchFamily="34" charset="0"/>
                <a:ea typeface="MS Mincho" panose="02020609040205080304" pitchFamily="49" charset="-128"/>
                <a:cs typeface="Times New Roman" panose="02020603050405020304" pitchFamily="18" charset="0"/>
              </a:rPr>
              <a:t>Run the last section of code to produce a </a:t>
            </a:r>
            <a:r>
              <a:rPr lang="en-AU" sz="2000" b="1" dirty="0">
                <a:latin typeface="Arial" panose="020B0604020202020204" pitchFamily="34" charset="0"/>
                <a:ea typeface="MS Mincho" panose="02020609040205080304" pitchFamily="49" charset="-128"/>
                <a:cs typeface="Times New Roman" panose="02020603050405020304" pitchFamily="18" charset="0"/>
              </a:rPr>
              <a:t>PNG image file </a:t>
            </a:r>
            <a:r>
              <a:rPr lang="en-AU" sz="2000" dirty="0">
                <a:latin typeface="Arial" panose="020B0604020202020204" pitchFamily="34" charset="0"/>
                <a:ea typeface="MS Mincho" panose="02020609040205080304" pitchFamily="49" charset="-128"/>
                <a:cs typeface="Times New Roman" panose="02020603050405020304" pitchFamily="18" charset="0"/>
              </a:rPr>
              <a:t>in the same folder as the data file, containing both the coordinate plot and Khat difference plot, with the file name: </a:t>
            </a:r>
            <a:r>
              <a:rPr lang="en-GB" sz="2000" b="1" dirty="0">
                <a:latin typeface="Arial" panose="020B0604020202020204" pitchFamily="34" charset="0"/>
                <a:ea typeface="MS Mincho" panose="02020609040205080304" pitchFamily="49" charset="-128"/>
                <a:cs typeface="Times New Roman" panose="02020603050405020304" pitchFamily="18" charset="0"/>
              </a:rPr>
              <a:t>coords_and_k_function_difference_plot_for_gatton.png</a:t>
            </a:r>
            <a:endParaRPr lang="en-AU" sz="2000" b="1" dirty="0">
              <a:latin typeface="Arial" panose="020B0604020202020204" pitchFamily="34" charset="0"/>
              <a:ea typeface="MS Mincho" panose="02020609040205080304" pitchFamily="49" charset="-128"/>
              <a:cs typeface="Times New Roman" panose="02020603050405020304" pitchFamily="18" charset="0"/>
            </a:endParaRPr>
          </a:p>
          <a:p>
            <a:pPr lvl="2"/>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Revised K-function plot </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6" name="Picture 5">
            <a:extLst>
              <a:ext uri="{FF2B5EF4-FFF2-40B4-BE49-F238E27FC236}">
                <a16:creationId xmlns:a16="http://schemas.microsoft.com/office/drawing/2014/main" id="{6C798352-E87C-2ACF-2C23-868AD21459FC}"/>
              </a:ext>
            </a:extLst>
          </p:cNvPr>
          <p:cNvPicPr>
            <a:picLocks noChangeAspect="1"/>
          </p:cNvPicPr>
          <p:nvPr/>
        </p:nvPicPr>
        <p:blipFill>
          <a:blip r:embed="rId3"/>
          <a:stretch>
            <a:fillRect/>
          </a:stretch>
        </p:blipFill>
        <p:spPr>
          <a:xfrm>
            <a:off x="7968208" y="1451248"/>
            <a:ext cx="4118567" cy="4143131"/>
          </a:xfrm>
          <a:prstGeom prst="rect">
            <a:avLst/>
          </a:prstGeom>
          <a:ln>
            <a:solidFill>
              <a:srgbClr val="51247A"/>
            </a:solidFill>
          </a:ln>
        </p:spPr>
      </p:pic>
      <p:pic>
        <p:nvPicPr>
          <p:cNvPr id="8" name="Picture 7">
            <a:extLst>
              <a:ext uri="{FF2B5EF4-FFF2-40B4-BE49-F238E27FC236}">
                <a16:creationId xmlns:a16="http://schemas.microsoft.com/office/drawing/2014/main" id="{62886E3D-4DA3-6708-404C-0691E741FD31}"/>
              </a:ext>
            </a:extLst>
          </p:cNvPr>
          <p:cNvPicPr>
            <a:picLocks noChangeAspect="1"/>
          </p:cNvPicPr>
          <p:nvPr/>
        </p:nvPicPr>
        <p:blipFill>
          <a:blip r:embed="rId4"/>
          <a:stretch>
            <a:fillRect/>
          </a:stretch>
        </p:blipFill>
        <p:spPr>
          <a:xfrm>
            <a:off x="1102133" y="3684517"/>
            <a:ext cx="6105042" cy="2950283"/>
          </a:xfrm>
          <a:prstGeom prst="rect">
            <a:avLst/>
          </a:prstGeom>
          <a:ln>
            <a:solidFill>
              <a:srgbClr val="51247A"/>
            </a:solidFill>
          </a:ln>
        </p:spPr>
      </p:pic>
    </p:spTree>
    <p:extLst>
      <p:ext uri="{BB962C8B-B14F-4D97-AF65-F5344CB8AC3E}">
        <p14:creationId xmlns:p14="http://schemas.microsoft.com/office/powerpoint/2010/main" val="102471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6177124" cy="4609256"/>
          </a:xfrm>
        </p:spPr>
        <p:txBody>
          <a:bodyPr/>
          <a:lstStyle/>
          <a:p>
            <a:pPr lvl="2"/>
            <a:r>
              <a:rPr lang="en-GB" sz="2000" dirty="0"/>
              <a:t>Your PNG should look like this</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Exported coordinate and K-function difference plot</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A13C2D14-052A-B1E2-4CE9-A619EDDD747F}"/>
              </a:ext>
            </a:extLst>
          </p:cNvPr>
          <p:cNvPicPr>
            <a:picLocks noChangeAspect="1"/>
          </p:cNvPicPr>
          <p:nvPr/>
        </p:nvPicPr>
        <p:blipFill>
          <a:blip r:embed="rId3"/>
          <a:stretch>
            <a:fillRect/>
          </a:stretch>
        </p:blipFill>
        <p:spPr>
          <a:xfrm>
            <a:off x="1703512" y="1909981"/>
            <a:ext cx="8428278" cy="4684139"/>
          </a:xfrm>
          <a:prstGeom prst="rect">
            <a:avLst/>
          </a:prstGeom>
          <a:ln>
            <a:solidFill>
              <a:srgbClr val="51247A"/>
            </a:solidFill>
          </a:ln>
        </p:spPr>
      </p:pic>
    </p:spTree>
    <p:extLst>
      <p:ext uri="{BB962C8B-B14F-4D97-AF65-F5344CB8AC3E}">
        <p14:creationId xmlns:p14="http://schemas.microsoft.com/office/powerpoint/2010/main" val="258697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5832722" cy="4609256"/>
          </a:xfrm>
        </p:spPr>
        <p:txBody>
          <a:bodyPr/>
          <a:lstStyle/>
          <a:p>
            <a:pPr lvl="1"/>
            <a:r>
              <a:rPr lang="en-GB" sz="2000" b="1" dirty="0"/>
              <a:t>We need to know </a:t>
            </a:r>
          </a:p>
          <a:p>
            <a:pPr lvl="2"/>
            <a:r>
              <a:rPr lang="en-GB" sz="2000" dirty="0"/>
              <a:t>The location of disease events, e.g.</a:t>
            </a:r>
          </a:p>
          <a:p>
            <a:pPr lvl="3"/>
            <a:r>
              <a:rPr lang="en-GB" sz="2000" dirty="0"/>
              <a:t>XY co-ordinates – point source data</a:t>
            </a:r>
          </a:p>
          <a:p>
            <a:pPr lvl="4"/>
            <a:r>
              <a:rPr lang="en-GB" sz="2000" dirty="0"/>
              <a:t>Determined using GPS</a:t>
            </a:r>
          </a:p>
          <a:p>
            <a:pPr lvl="4"/>
            <a:r>
              <a:rPr lang="en-GB" sz="2000" dirty="0"/>
              <a:t>Reading of map coordinates</a:t>
            </a:r>
          </a:p>
          <a:p>
            <a:pPr lvl="3"/>
            <a:r>
              <a:rPr lang="en-GB" sz="2000" dirty="0"/>
              <a:t>Data aggregated by administrative/geographic unit</a:t>
            </a:r>
          </a:p>
          <a:p>
            <a:pPr lvl="4"/>
            <a:r>
              <a:rPr lang="en-GB" sz="2000" dirty="0"/>
              <a:t>District, state, province, postcode</a:t>
            </a:r>
          </a:p>
          <a:p>
            <a:pPr lvl="4"/>
            <a:r>
              <a:rPr lang="en-GB" sz="2000" dirty="0"/>
              <a:t>Reading of administrative area maps</a:t>
            </a:r>
          </a:p>
          <a:p>
            <a:pPr lvl="3"/>
            <a:endParaRPr lang="en-GB" sz="2000" dirty="0"/>
          </a:p>
          <a:p>
            <a:pPr lvl="2"/>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2400" b="1" dirty="0"/>
              <a:t>The investigation of possible clustering of disease</a:t>
            </a:r>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7</a:t>
            </a:fld>
            <a:endParaRPr lang="en-AU" dirty="0"/>
          </a:p>
        </p:txBody>
      </p:sp>
      <p:pic>
        <p:nvPicPr>
          <p:cNvPr id="2" name="Picture 1">
            <a:extLst>
              <a:ext uri="{FF2B5EF4-FFF2-40B4-BE49-F238E27FC236}">
                <a16:creationId xmlns:a16="http://schemas.microsoft.com/office/drawing/2014/main" id="{C6BFFF9B-05AD-80EA-79D7-E01896A25088}"/>
              </a:ext>
            </a:extLst>
          </p:cNvPr>
          <p:cNvPicPr>
            <a:picLocks noChangeAspect="1"/>
          </p:cNvPicPr>
          <p:nvPr/>
        </p:nvPicPr>
        <p:blipFill>
          <a:blip r:embed="rId3"/>
          <a:stretch>
            <a:fillRect/>
          </a:stretch>
        </p:blipFill>
        <p:spPr>
          <a:xfrm>
            <a:off x="6552514" y="1453750"/>
            <a:ext cx="5220148" cy="4207498"/>
          </a:xfrm>
          <a:prstGeom prst="rect">
            <a:avLst/>
          </a:prstGeom>
          <a:ln>
            <a:solidFill>
              <a:srgbClr val="002060"/>
            </a:solidFill>
          </a:ln>
        </p:spPr>
      </p:pic>
      <p:sp>
        <p:nvSpPr>
          <p:cNvPr id="3" name="Content Placeholder 82">
            <a:extLst>
              <a:ext uri="{FF2B5EF4-FFF2-40B4-BE49-F238E27FC236}">
                <a16:creationId xmlns:a16="http://schemas.microsoft.com/office/drawing/2014/main" id="{4464DEA9-3B96-6576-3A56-C904E3391185}"/>
              </a:ext>
            </a:extLst>
          </p:cNvPr>
          <p:cNvSpPr txBox="1">
            <a:spLocks/>
          </p:cNvSpPr>
          <p:nvPr/>
        </p:nvSpPr>
        <p:spPr>
          <a:xfrm>
            <a:off x="9336286" y="6129728"/>
            <a:ext cx="1872282" cy="361056"/>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b="1" kern="1200" dirty="0">
                <a:solidFill>
                  <a:schemeClr val="accent1"/>
                </a:solidFill>
                <a:latin typeface="+mn-lt"/>
                <a:ea typeface="+mn-ea"/>
                <a:cs typeface="+mn-cs"/>
              </a:defRPr>
            </a:lvl1pPr>
            <a:lvl2pPr marL="612" indent="0" algn="l" defTabSz="914400" rtl="0" eaLnBrk="1" latinLnBrk="0" hangingPunct="1">
              <a:lnSpc>
                <a:spcPct val="100000"/>
              </a:lnSpc>
              <a:spcBef>
                <a:spcPts val="300"/>
              </a:spcBef>
              <a:spcAft>
                <a:spcPts val="1200"/>
              </a:spcAft>
              <a:buClr>
                <a:schemeClr val="tx1"/>
              </a:buClr>
              <a:buFont typeface="Arial" panose="020B0604020202020204" pitchFamily="34" charset="0"/>
              <a:buNone/>
              <a:defRPr lang="en-US" sz="1400" kern="1200" dirty="0">
                <a:solidFill>
                  <a:schemeClr val="tx1"/>
                </a:solidFill>
                <a:latin typeface="+mn-lt"/>
                <a:ea typeface="+mn-ea"/>
                <a:cs typeface="+mn-cs"/>
              </a:defRPr>
            </a:lvl2pPr>
            <a:lvl3pPr marL="180000" indent="-179388" algn="l" defTabSz="914400" rtl="0" eaLnBrk="1" latinLnBrk="0" hangingPunct="1">
              <a:lnSpc>
                <a:spcPct val="100000"/>
              </a:lnSpc>
              <a:spcBef>
                <a:spcPts val="300"/>
              </a:spcBef>
              <a:spcAft>
                <a:spcPts val="1200"/>
              </a:spcAft>
              <a:buClr>
                <a:schemeClr val="accent1"/>
              </a:buClr>
              <a:buSzPct val="120000"/>
              <a:buFont typeface="Arial" panose="020B0604020202020204" pitchFamily="34" charset="0"/>
              <a:buChar char="•"/>
              <a:defRPr lang="en-US" sz="1400" kern="1200" baseline="0" dirty="0">
                <a:solidFill>
                  <a:schemeClr val="tx1"/>
                </a:solidFill>
                <a:latin typeface="+mn-lt"/>
                <a:ea typeface="+mn-ea"/>
                <a:cs typeface="+mn-cs"/>
              </a:defRPr>
            </a:lvl3pPr>
            <a:lvl4pPr marL="457200" indent="-277813" algn="l" defTabSz="914400" rtl="0" eaLnBrk="1" latinLnBrk="0" hangingPunct="1">
              <a:lnSpc>
                <a:spcPct val="100000"/>
              </a:lnSpc>
              <a:spcBef>
                <a:spcPts val="300"/>
              </a:spcBef>
              <a:spcAft>
                <a:spcPts val="1200"/>
              </a:spcAft>
              <a:buFont typeface="DM Sans" pitchFamily="2" charset="0"/>
              <a:buChar char="–"/>
              <a:defRPr lang="en-US" sz="1400" kern="1200" baseline="0" dirty="0">
                <a:solidFill>
                  <a:schemeClr val="tx1"/>
                </a:solidFill>
                <a:latin typeface="+mn-lt"/>
                <a:ea typeface="+mn-ea"/>
                <a:cs typeface="+mn-cs"/>
              </a:defRPr>
            </a:lvl4pPr>
            <a:lvl5pPr marL="723900" indent="-266700" algn="l" defTabSz="914400" rtl="0" eaLnBrk="1" latinLnBrk="0" hangingPunct="1">
              <a:lnSpc>
                <a:spcPct val="100000"/>
              </a:lnSpc>
              <a:spcBef>
                <a:spcPts val="300"/>
              </a:spcBef>
              <a:spcAft>
                <a:spcPts val="1200"/>
              </a:spcAft>
              <a:buFont typeface="Arial" panose="020B0604020202020204" pitchFamily="34" charset="0"/>
              <a:buChar char="•"/>
              <a:defRPr lang="en-US" sz="1400" kern="1200" baseline="0" dirty="0">
                <a:solidFill>
                  <a:schemeClr val="tx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1600" b="0"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GB" sz="2000" i="1" dirty="0"/>
              <a:t>Source: RSM</a:t>
            </a:r>
          </a:p>
        </p:txBody>
      </p:sp>
    </p:spTree>
    <p:extLst>
      <p:ext uri="{BB962C8B-B14F-4D97-AF65-F5344CB8AC3E}">
        <p14:creationId xmlns:p14="http://schemas.microsoft.com/office/powerpoint/2010/main" val="36733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551384" y="1484784"/>
            <a:ext cx="3726512" cy="4609256"/>
          </a:xfrm>
        </p:spPr>
        <p:txBody>
          <a:bodyPr/>
          <a:lstStyle/>
          <a:p>
            <a:pPr lvl="2"/>
            <a:r>
              <a:rPr lang="en-GB" sz="1800" dirty="0"/>
              <a:t>First peak at 0.007 and flat up around 0.011</a:t>
            </a:r>
          </a:p>
          <a:p>
            <a:pPr lvl="2"/>
            <a:r>
              <a:rPr lang="en-GB" sz="1800" dirty="0"/>
              <a:t>Second peak at 0.017</a:t>
            </a:r>
          </a:p>
          <a:p>
            <a:pPr lvl="2"/>
            <a:r>
              <a:rPr lang="en-GB" sz="1800" dirty="0"/>
              <a:t>Bubble line and dotted-line</a:t>
            </a:r>
            <a:br>
              <a:rPr lang="en-GB" sz="1800" dirty="0"/>
            </a:br>
            <a:r>
              <a:rPr lang="en-GB" sz="1800" dirty="0"/>
              <a:t>cross at 0.035</a:t>
            </a:r>
          </a:p>
          <a:p>
            <a:pPr lvl="2"/>
            <a:r>
              <a:rPr lang="en-GB" sz="1800" dirty="0"/>
              <a:t>We can determine:</a:t>
            </a:r>
          </a:p>
          <a:p>
            <a:pPr lvl="3"/>
            <a:r>
              <a:rPr lang="en-GB" sz="1800" dirty="0"/>
              <a:t>Clusters of 777 m (blue)</a:t>
            </a:r>
          </a:p>
          <a:p>
            <a:pPr lvl="4"/>
            <a:r>
              <a:rPr lang="en-GB" sz="1800" dirty="0"/>
              <a:t>Reducing cluster strength</a:t>
            </a:r>
            <a:br>
              <a:rPr lang="en-GB" sz="1800" dirty="0"/>
            </a:br>
            <a:r>
              <a:rPr lang="en-GB" sz="1800" dirty="0"/>
              <a:t>up to 1.55 km</a:t>
            </a:r>
          </a:p>
          <a:p>
            <a:pPr lvl="3"/>
            <a:r>
              <a:rPr lang="en-GB" sz="1800" dirty="0"/>
              <a:t>Circumscribed cluster of </a:t>
            </a:r>
            <a:br>
              <a:rPr lang="en-GB" sz="1800" dirty="0"/>
            </a:br>
            <a:r>
              <a:rPr lang="en-GB" sz="1800" dirty="0"/>
              <a:t>1.89 km (pink)</a:t>
            </a:r>
          </a:p>
          <a:p>
            <a:pPr lvl="3"/>
            <a:r>
              <a:rPr lang="en-GB" sz="1800" dirty="0"/>
              <a:t>Gradually decreasing cluster strength up to 3.89 km (orange)</a:t>
            </a:r>
          </a:p>
          <a:p>
            <a:pPr lvl="3"/>
            <a:endParaRPr lang="en-GB" sz="18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Interpreting K-function analysis plot</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A13C2D14-052A-B1E2-4CE9-A619EDDD747F}"/>
              </a:ext>
            </a:extLst>
          </p:cNvPr>
          <p:cNvPicPr>
            <a:picLocks noChangeAspect="1"/>
          </p:cNvPicPr>
          <p:nvPr/>
        </p:nvPicPr>
        <p:blipFill>
          <a:blip r:embed="rId3"/>
          <a:srcRect/>
          <a:stretch/>
        </p:blipFill>
        <p:spPr>
          <a:xfrm>
            <a:off x="4088971" y="1556792"/>
            <a:ext cx="7948562" cy="4417529"/>
          </a:xfrm>
          <a:prstGeom prst="rect">
            <a:avLst/>
          </a:prstGeom>
          <a:ln>
            <a:solidFill>
              <a:srgbClr val="51247A"/>
            </a:solidFill>
          </a:ln>
        </p:spPr>
      </p:pic>
      <p:grpSp>
        <p:nvGrpSpPr>
          <p:cNvPr id="29" name="Group 28">
            <a:extLst>
              <a:ext uri="{FF2B5EF4-FFF2-40B4-BE49-F238E27FC236}">
                <a16:creationId xmlns:a16="http://schemas.microsoft.com/office/drawing/2014/main" id="{D378F7CC-1757-F9AB-1037-1E10095D13F3}"/>
              </a:ext>
            </a:extLst>
          </p:cNvPr>
          <p:cNvGrpSpPr/>
          <p:nvPr/>
        </p:nvGrpSpPr>
        <p:grpSpPr>
          <a:xfrm>
            <a:off x="6240016" y="2198711"/>
            <a:ext cx="4320480" cy="1530072"/>
            <a:chOff x="6240016" y="2348880"/>
            <a:chExt cx="4320480" cy="1530072"/>
          </a:xfrm>
        </p:grpSpPr>
        <p:sp>
          <p:nvSpPr>
            <p:cNvPr id="8" name="Oval 7">
              <a:extLst>
                <a:ext uri="{FF2B5EF4-FFF2-40B4-BE49-F238E27FC236}">
                  <a16:creationId xmlns:a16="http://schemas.microsoft.com/office/drawing/2014/main" id="{489FB79D-3539-1238-75AE-CD7AB3D5D49E}"/>
                </a:ext>
              </a:extLst>
            </p:cNvPr>
            <p:cNvSpPr/>
            <p:nvPr/>
          </p:nvSpPr>
          <p:spPr>
            <a:xfrm>
              <a:off x="6240016" y="2996952"/>
              <a:ext cx="882000" cy="882000"/>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E0B74B04-5371-E8F6-9F9B-AE8CAFECBF5F}"/>
                </a:ext>
              </a:extLst>
            </p:cNvPr>
            <p:cNvSpPr/>
            <p:nvPr/>
          </p:nvSpPr>
          <p:spPr>
            <a:xfrm>
              <a:off x="10182552" y="2348880"/>
              <a:ext cx="377944" cy="377944"/>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7" name="Straight Connector 16">
              <a:extLst>
                <a:ext uri="{FF2B5EF4-FFF2-40B4-BE49-F238E27FC236}">
                  <a16:creationId xmlns:a16="http://schemas.microsoft.com/office/drawing/2014/main" id="{5327BC0C-DAF7-DE7C-0261-792DF37903CD}"/>
                </a:ext>
              </a:extLst>
            </p:cNvPr>
            <p:cNvCxnSpPr>
              <a:cxnSpLocks/>
              <a:stCxn id="12" idx="2"/>
              <a:endCxn id="8" idx="7"/>
            </p:cNvCxnSpPr>
            <p:nvPr/>
          </p:nvCxnSpPr>
          <p:spPr>
            <a:xfrm flipH="1">
              <a:off x="6992850" y="2537852"/>
              <a:ext cx="3189702" cy="588266"/>
            </a:xfrm>
            <a:prstGeom prst="line">
              <a:avLst/>
            </a:prstGeom>
            <a:ln w="28575">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7FB5D73-4D8E-38BB-157F-9841916E108F}"/>
              </a:ext>
            </a:extLst>
          </p:cNvPr>
          <p:cNvGrpSpPr/>
          <p:nvPr/>
        </p:nvGrpSpPr>
        <p:grpSpPr>
          <a:xfrm>
            <a:off x="5951984" y="2414735"/>
            <a:ext cx="5904656" cy="1584176"/>
            <a:chOff x="5951984" y="2564904"/>
            <a:chExt cx="5904656" cy="1584176"/>
          </a:xfrm>
        </p:grpSpPr>
        <p:sp>
          <p:nvSpPr>
            <p:cNvPr id="10" name="Oval 9">
              <a:extLst>
                <a:ext uri="{FF2B5EF4-FFF2-40B4-BE49-F238E27FC236}">
                  <a16:creationId xmlns:a16="http://schemas.microsoft.com/office/drawing/2014/main" id="{382A660E-8FAC-0691-D7F3-612E3B8414AA}"/>
                </a:ext>
              </a:extLst>
            </p:cNvPr>
            <p:cNvSpPr/>
            <p:nvPr/>
          </p:nvSpPr>
          <p:spPr>
            <a:xfrm>
              <a:off x="5951984" y="2674248"/>
              <a:ext cx="1474832" cy="147483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D2D770EF-B7B6-BF91-8CA3-AA41AA1F64D4}"/>
                </a:ext>
              </a:extLst>
            </p:cNvPr>
            <p:cNvSpPr/>
            <p:nvPr/>
          </p:nvSpPr>
          <p:spPr>
            <a:xfrm>
              <a:off x="10381808" y="2564904"/>
              <a:ext cx="1474832" cy="147483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0" name="Straight Connector 19">
              <a:extLst>
                <a:ext uri="{FF2B5EF4-FFF2-40B4-BE49-F238E27FC236}">
                  <a16:creationId xmlns:a16="http://schemas.microsoft.com/office/drawing/2014/main" id="{3AFB4CC8-8DF7-4A36-C4C8-B1A4738A0DCD}"/>
                </a:ext>
              </a:extLst>
            </p:cNvPr>
            <p:cNvCxnSpPr>
              <a:cxnSpLocks/>
              <a:stCxn id="11" idx="2"/>
            </p:cNvCxnSpPr>
            <p:nvPr/>
          </p:nvCxnSpPr>
          <p:spPr>
            <a:xfrm flipH="1">
              <a:off x="7511008" y="3302320"/>
              <a:ext cx="2870800" cy="135632"/>
            </a:xfrm>
            <a:prstGeom prst="line">
              <a:avLst/>
            </a:prstGeom>
            <a:ln w="28575">
              <a:solidFill>
                <a:srgbClr val="FBB8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31D3F21-A4ED-F855-60F0-16496FCEE87B}"/>
              </a:ext>
            </a:extLst>
          </p:cNvPr>
          <p:cNvGrpSpPr/>
          <p:nvPr/>
        </p:nvGrpSpPr>
        <p:grpSpPr>
          <a:xfrm>
            <a:off x="6384032" y="2533599"/>
            <a:ext cx="3457912" cy="1058416"/>
            <a:chOff x="6384032" y="2683768"/>
            <a:chExt cx="3457912" cy="1058416"/>
          </a:xfrm>
        </p:grpSpPr>
        <p:sp>
          <p:nvSpPr>
            <p:cNvPr id="7" name="Oval 6">
              <a:extLst>
                <a:ext uri="{FF2B5EF4-FFF2-40B4-BE49-F238E27FC236}">
                  <a16:creationId xmlns:a16="http://schemas.microsoft.com/office/drawing/2014/main" id="{04FF559C-B32C-FA5F-1C9B-5174B7D118E2}"/>
                </a:ext>
              </a:extLst>
            </p:cNvPr>
            <p:cNvSpPr/>
            <p:nvPr/>
          </p:nvSpPr>
          <p:spPr>
            <a:xfrm>
              <a:off x="6384032" y="3068960"/>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5E0D7D34-90AB-CC44-BFC7-36E1D5624E2D}"/>
                </a:ext>
              </a:extLst>
            </p:cNvPr>
            <p:cNvSpPr/>
            <p:nvPr/>
          </p:nvSpPr>
          <p:spPr>
            <a:xfrm>
              <a:off x="6718920" y="3429000"/>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749DAEF4-066C-A3A5-D271-BC600C929B65}"/>
                </a:ext>
              </a:extLst>
            </p:cNvPr>
            <p:cNvSpPr/>
            <p:nvPr/>
          </p:nvSpPr>
          <p:spPr>
            <a:xfrm>
              <a:off x="9528760" y="2683768"/>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a:extLst>
                <a:ext uri="{FF2B5EF4-FFF2-40B4-BE49-F238E27FC236}">
                  <a16:creationId xmlns:a16="http://schemas.microsoft.com/office/drawing/2014/main" id="{4EEF53E9-4244-8DF8-41C9-F2E93040E674}"/>
                </a:ext>
              </a:extLst>
            </p:cNvPr>
            <p:cNvCxnSpPr>
              <a:cxnSpLocks/>
              <a:stCxn id="13" idx="2"/>
            </p:cNvCxnSpPr>
            <p:nvPr/>
          </p:nvCxnSpPr>
          <p:spPr>
            <a:xfrm flipH="1">
              <a:off x="7032104" y="2840360"/>
              <a:ext cx="2496656" cy="627592"/>
            </a:xfrm>
            <a:prstGeom prst="line">
              <a:avLst/>
            </a:prstGeom>
            <a:ln w="28575">
              <a:solidFill>
                <a:srgbClr val="19C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C85C08-B2C9-E9EA-872F-6B7CA9DF951D}"/>
                </a:ext>
              </a:extLst>
            </p:cNvPr>
            <p:cNvCxnSpPr>
              <a:cxnSpLocks/>
              <a:stCxn id="13" idx="2"/>
              <a:endCxn id="7" idx="5"/>
            </p:cNvCxnSpPr>
            <p:nvPr/>
          </p:nvCxnSpPr>
          <p:spPr>
            <a:xfrm flipH="1">
              <a:off x="6651351" y="2840360"/>
              <a:ext cx="2877409" cy="495919"/>
            </a:xfrm>
            <a:prstGeom prst="line">
              <a:avLst/>
            </a:prstGeom>
            <a:ln w="28575">
              <a:solidFill>
                <a:srgbClr val="19C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44B4BFA-8D19-06B2-4A13-FA5582DFAFD1}"/>
              </a:ext>
            </a:extLst>
          </p:cNvPr>
          <p:cNvSpPr txBox="1"/>
          <p:nvPr/>
        </p:nvSpPr>
        <p:spPr>
          <a:xfrm>
            <a:off x="4367808" y="6093296"/>
            <a:ext cx="6624736" cy="646331"/>
          </a:xfrm>
          <a:prstGeom prst="rect">
            <a:avLst/>
          </a:prstGeom>
          <a:noFill/>
          <a:ln>
            <a:solidFill>
              <a:srgbClr val="002060"/>
            </a:solidFill>
          </a:ln>
        </p:spPr>
        <p:txBody>
          <a:bodyPr wrap="square" rtlCol="0">
            <a:spAutoFit/>
          </a:bodyPr>
          <a:lstStyle/>
          <a:p>
            <a:r>
              <a:rPr lang="en-AU" dirty="0"/>
              <a:t>Drawing vertical lines on plot can help measure cluster sizes.</a:t>
            </a:r>
            <a:br>
              <a:rPr lang="en-AU" dirty="0"/>
            </a:br>
            <a:r>
              <a:rPr lang="en-AU" dirty="0"/>
              <a:t>Zoom coordinate plot to more easily identify location of clusters.</a:t>
            </a:r>
          </a:p>
        </p:txBody>
      </p:sp>
    </p:spTree>
    <p:extLst>
      <p:ext uri="{BB962C8B-B14F-4D97-AF65-F5344CB8AC3E}">
        <p14:creationId xmlns:p14="http://schemas.microsoft.com/office/powerpoint/2010/main" val="232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3360109" cy="4609256"/>
          </a:xfrm>
        </p:spPr>
        <p:txBody>
          <a:bodyPr/>
          <a:lstStyle/>
          <a:p>
            <a:pPr lvl="2"/>
            <a:r>
              <a:rPr lang="en-GB" sz="1900" b="1" dirty="0"/>
              <a:t>Two main clusters </a:t>
            </a:r>
            <a:r>
              <a:rPr lang="en-GB" sz="1900" dirty="0"/>
              <a:t>in north-west and south-east areas of central Gatton with diameter of approximately 777 m</a:t>
            </a:r>
          </a:p>
          <a:p>
            <a:pPr lvl="2"/>
            <a:r>
              <a:rPr lang="en-GB" sz="1900" b="1" dirty="0"/>
              <a:t>Combined cluster </a:t>
            </a:r>
            <a:r>
              <a:rPr lang="en-GB" sz="1900" dirty="0"/>
              <a:t>with diameter of approximately 1.89 km has similar cluster strength to individual clusters</a:t>
            </a:r>
          </a:p>
          <a:p>
            <a:pPr lvl="2"/>
            <a:r>
              <a:rPr lang="en-GB" sz="1900" dirty="0"/>
              <a:t>These clusters suggest </a:t>
            </a:r>
            <a:r>
              <a:rPr lang="en-GB" sz="1900" b="1" dirty="0"/>
              <a:t>heterogeneous risk factor </a:t>
            </a:r>
            <a:r>
              <a:rPr lang="en-GB" sz="1900" dirty="0"/>
              <a:t>influencing infection with fictional Disease X at two distance scales</a:t>
            </a:r>
          </a:p>
          <a:p>
            <a:pPr lvl="3"/>
            <a:r>
              <a:rPr lang="en-GB" sz="1900" dirty="0"/>
              <a:t>These will need to be investigated further using </a:t>
            </a:r>
            <a:r>
              <a:rPr lang="en-GB" sz="1900" b="1" dirty="0"/>
              <a:t>modelling</a:t>
            </a:r>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Interpreting K-function analysis plot</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17DE0E-AFB1-41FD-BC35-27DB61CA125F}" type="slidenum">
              <a:rPr kumimoji="0" lang="en-AU" sz="800" b="0" i="0" u="none" strike="noStrike" kern="1200" cap="none" spc="0" normalizeH="0" baseline="0" noProof="0" smtClean="0">
                <a:ln>
                  <a:noFill/>
                </a:ln>
                <a:solidFill>
                  <a:srgbClr val="2B1D3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AU" sz="800" b="0" i="0" u="none" strike="noStrike" kern="1200" cap="none" spc="0" normalizeH="0" baseline="0" noProof="0" dirty="0">
              <a:ln>
                <a:noFill/>
              </a:ln>
              <a:solidFill>
                <a:srgbClr val="2B1D37"/>
              </a:solidFill>
              <a:effectLst/>
              <a:uLnTx/>
              <a:uFillTx/>
              <a:latin typeface="Arial"/>
              <a:ea typeface="+mn-ea"/>
              <a:cs typeface="+mn-cs"/>
            </a:endParaRPr>
          </a:p>
        </p:txBody>
      </p:sp>
      <p:pic>
        <p:nvPicPr>
          <p:cNvPr id="3" name="Picture 2">
            <a:extLst>
              <a:ext uri="{FF2B5EF4-FFF2-40B4-BE49-F238E27FC236}">
                <a16:creationId xmlns:a16="http://schemas.microsoft.com/office/drawing/2014/main" id="{A13C2D14-052A-B1E2-4CE9-A619EDDD747F}"/>
              </a:ext>
            </a:extLst>
          </p:cNvPr>
          <p:cNvPicPr>
            <a:picLocks noChangeAspect="1"/>
          </p:cNvPicPr>
          <p:nvPr/>
        </p:nvPicPr>
        <p:blipFill>
          <a:blip r:embed="rId3"/>
          <a:srcRect/>
          <a:stretch/>
        </p:blipFill>
        <p:spPr>
          <a:xfrm>
            <a:off x="4088971" y="1556792"/>
            <a:ext cx="7948562" cy="4417529"/>
          </a:xfrm>
          <a:prstGeom prst="rect">
            <a:avLst/>
          </a:prstGeom>
          <a:ln>
            <a:solidFill>
              <a:srgbClr val="51247A"/>
            </a:solidFill>
          </a:ln>
        </p:spPr>
      </p:pic>
      <p:grpSp>
        <p:nvGrpSpPr>
          <p:cNvPr id="29" name="Group 28">
            <a:extLst>
              <a:ext uri="{FF2B5EF4-FFF2-40B4-BE49-F238E27FC236}">
                <a16:creationId xmlns:a16="http://schemas.microsoft.com/office/drawing/2014/main" id="{D378F7CC-1757-F9AB-1037-1E10095D13F3}"/>
              </a:ext>
            </a:extLst>
          </p:cNvPr>
          <p:cNvGrpSpPr/>
          <p:nvPr/>
        </p:nvGrpSpPr>
        <p:grpSpPr>
          <a:xfrm>
            <a:off x="6240016" y="2198711"/>
            <a:ext cx="4320480" cy="1530072"/>
            <a:chOff x="6240016" y="2348880"/>
            <a:chExt cx="4320480" cy="1530072"/>
          </a:xfrm>
        </p:grpSpPr>
        <p:sp>
          <p:nvSpPr>
            <p:cNvPr id="8" name="Oval 7">
              <a:extLst>
                <a:ext uri="{FF2B5EF4-FFF2-40B4-BE49-F238E27FC236}">
                  <a16:creationId xmlns:a16="http://schemas.microsoft.com/office/drawing/2014/main" id="{489FB79D-3539-1238-75AE-CD7AB3D5D49E}"/>
                </a:ext>
              </a:extLst>
            </p:cNvPr>
            <p:cNvSpPr/>
            <p:nvPr/>
          </p:nvSpPr>
          <p:spPr>
            <a:xfrm>
              <a:off x="6240016" y="2996952"/>
              <a:ext cx="882000" cy="882000"/>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E0B74B04-5371-E8F6-9F9B-AE8CAFECBF5F}"/>
                </a:ext>
              </a:extLst>
            </p:cNvPr>
            <p:cNvSpPr/>
            <p:nvPr/>
          </p:nvSpPr>
          <p:spPr>
            <a:xfrm>
              <a:off x="10182552" y="2348880"/>
              <a:ext cx="377944" cy="377944"/>
            </a:xfrm>
            <a:prstGeom prst="ellipse">
              <a:avLst/>
            </a:prstGeom>
            <a:noFill/>
            <a:ln w="28575">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7" name="Straight Connector 16">
              <a:extLst>
                <a:ext uri="{FF2B5EF4-FFF2-40B4-BE49-F238E27FC236}">
                  <a16:creationId xmlns:a16="http://schemas.microsoft.com/office/drawing/2014/main" id="{5327BC0C-DAF7-DE7C-0261-792DF37903CD}"/>
                </a:ext>
              </a:extLst>
            </p:cNvPr>
            <p:cNvCxnSpPr>
              <a:cxnSpLocks/>
              <a:stCxn id="12" idx="2"/>
              <a:endCxn id="8" idx="7"/>
            </p:cNvCxnSpPr>
            <p:nvPr/>
          </p:nvCxnSpPr>
          <p:spPr>
            <a:xfrm flipH="1">
              <a:off x="6992850" y="2537852"/>
              <a:ext cx="3189702" cy="588266"/>
            </a:xfrm>
            <a:prstGeom prst="line">
              <a:avLst/>
            </a:prstGeom>
            <a:ln w="28575">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7FB5D73-4D8E-38BB-157F-9841916E108F}"/>
              </a:ext>
            </a:extLst>
          </p:cNvPr>
          <p:cNvGrpSpPr/>
          <p:nvPr/>
        </p:nvGrpSpPr>
        <p:grpSpPr>
          <a:xfrm>
            <a:off x="5951984" y="2414735"/>
            <a:ext cx="5904656" cy="1584176"/>
            <a:chOff x="5951984" y="2564904"/>
            <a:chExt cx="5904656" cy="1584176"/>
          </a:xfrm>
        </p:grpSpPr>
        <p:sp>
          <p:nvSpPr>
            <p:cNvPr id="10" name="Oval 9">
              <a:extLst>
                <a:ext uri="{FF2B5EF4-FFF2-40B4-BE49-F238E27FC236}">
                  <a16:creationId xmlns:a16="http://schemas.microsoft.com/office/drawing/2014/main" id="{382A660E-8FAC-0691-D7F3-612E3B8414AA}"/>
                </a:ext>
              </a:extLst>
            </p:cNvPr>
            <p:cNvSpPr/>
            <p:nvPr/>
          </p:nvSpPr>
          <p:spPr>
            <a:xfrm>
              <a:off x="5951984" y="2674248"/>
              <a:ext cx="1474832" cy="147483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D2D770EF-B7B6-BF91-8CA3-AA41AA1F64D4}"/>
                </a:ext>
              </a:extLst>
            </p:cNvPr>
            <p:cNvSpPr/>
            <p:nvPr/>
          </p:nvSpPr>
          <p:spPr>
            <a:xfrm>
              <a:off x="10381808" y="2564904"/>
              <a:ext cx="1474832" cy="1474832"/>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0" name="Straight Connector 19">
              <a:extLst>
                <a:ext uri="{FF2B5EF4-FFF2-40B4-BE49-F238E27FC236}">
                  <a16:creationId xmlns:a16="http://schemas.microsoft.com/office/drawing/2014/main" id="{3AFB4CC8-8DF7-4A36-C4C8-B1A4738A0DCD}"/>
                </a:ext>
              </a:extLst>
            </p:cNvPr>
            <p:cNvCxnSpPr>
              <a:cxnSpLocks/>
              <a:stCxn id="11" idx="2"/>
            </p:cNvCxnSpPr>
            <p:nvPr/>
          </p:nvCxnSpPr>
          <p:spPr>
            <a:xfrm flipH="1">
              <a:off x="7511008" y="3302320"/>
              <a:ext cx="2870800" cy="135632"/>
            </a:xfrm>
            <a:prstGeom prst="line">
              <a:avLst/>
            </a:prstGeom>
            <a:ln w="28575">
              <a:solidFill>
                <a:srgbClr val="FBB8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31D3F21-A4ED-F855-60F0-16496FCEE87B}"/>
              </a:ext>
            </a:extLst>
          </p:cNvPr>
          <p:cNvGrpSpPr/>
          <p:nvPr/>
        </p:nvGrpSpPr>
        <p:grpSpPr>
          <a:xfrm>
            <a:off x="6384032" y="2533599"/>
            <a:ext cx="3457912" cy="1058416"/>
            <a:chOff x="6384032" y="2683768"/>
            <a:chExt cx="3457912" cy="1058416"/>
          </a:xfrm>
        </p:grpSpPr>
        <p:sp>
          <p:nvSpPr>
            <p:cNvPr id="7" name="Oval 6">
              <a:extLst>
                <a:ext uri="{FF2B5EF4-FFF2-40B4-BE49-F238E27FC236}">
                  <a16:creationId xmlns:a16="http://schemas.microsoft.com/office/drawing/2014/main" id="{04FF559C-B32C-FA5F-1C9B-5174B7D118E2}"/>
                </a:ext>
              </a:extLst>
            </p:cNvPr>
            <p:cNvSpPr/>
            <p:nvPr/>
          </p:nvSpPr>
          <p:spPr>
            <a:xfrm>
              <a:off x="6384032" y="3068960"/>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5E0D7D34-90AB-CC44-BFC7-36E1D5624E2D}"/>
                </a:ext>
              </a:extLst>
            </p:cNvPr>
            <p:cNvSpPr/>
            <p:nvPr/>
          </p:nvSpPr>
          <p:spPr>
            <a:xfrm>
              <a:off x="6718920" y="3429000"/>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749DAEF4-066C-A3A5-D271-BC600C929B65}"/>
                </a:ext>
              </a:extLst>
            </p:cNvPr>
            <p:cNvSpPr/>
            <p:nvPr/>
          </p:nvSpPr>
          <p:spPr>
            <a:xfrm>
              <a:off x="9528760" y="2683768"/>
              <a:ext cx="313184" cy="313184"/>
            </a:xfrm>
            <a:prstGeom prst="ellipse">
              <a:avLst/>
            </a:prstGeom>
            <a:noFill/>
            <a:ln w="28575">
              <a:solidFill>
                <a:srgbClr val="19C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a:extLst>
                <a:ext uri="{FF2B5EF4-FFF2-40B4-BE49-F238E27FC236}">
                  <a16:creationId xmlns:a16="http://schemas.microsoft.com/office/drawing/2014/main" id="{4EEF53E9-4244-8DF8-41C9-F2E93040E674}"/>
                </a:ext>
              </a:extLst>
            </p:cNvPr>
            <p:cNvCxnSpPr>
              <a:cxnSpLocks/>
              <a:stCxn id="13" idx="2"/>
            </p:cNvCxnSpPr>
            <p:nvPr/>
          </p:nvCxnSpPr>
          <p:spPr>
            <a:xfrm flipH="1">
              <a:off x="7032104" y="2840360"/>
              <a:ext cx="2496656" cy="627592"/>
            </a:xfrm>
            <a:prstGeom prst="line">
              <a:avLst/>
            </a:prstGeom>
            <a:ln w="28575">
              <a:solidFill>
                <a:srgbClr val="19C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C85C08-B2C9-E9EA-872F-6B7CA9DF951D}"/>
                </a:ext>
              </a:extLst>
            </p:cNvPr>
            <p:cNvCxnSpPr>
              <a:cxnSpLocks/>
              <a:stCxn id="13" idx="2"/>
              <a:endCxn id="7" idx="5"/>
            </p:cNvCxnSpPr>
            <p:nvPr/>
          </p:nvCxnSpPr>
          <p:spPr>
            <a:xfrm flipH="1">
              <a:off x="6651351" y="2840360"/>
              <a:ext cx="2877409" cy="495919"/>
            </a:xfrm>
            <a:prstGeom prst="line">
              <a:avLst/>
            </a:prstGeom>
            <a:ln w="28575">
              <a:solidFill>
                <a:srgbClr val="19C3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715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A346B3-3201-DFA2-979C-9C46C686D89F}"/>
              </a:ext>
            </a:extLst>
          </p:cNvPr>
          <p:cNvSpPr>
            <a:spLocks noGrp="1"/>
          </p:cNvSpPr>
          <p:nvPr>
            <p:ph type="title"/>
          </p:nvPr>
        </p:nvSpPr>
        <p:spPr/>
        <p:txBody>
          <a:bodyPr>
            <a:normAutofit/>
          </a:bodyPr>
          <a:lstStyle/>
          <a:p>
            <a:r>
              <a:rPr lang="en-AU" dirty="0"/>
              <a:t>Thank you</a:t>
            </a:r>
          </a:p>
        </p:txBody>
      </p:sp>
      <p:sp>
        <p:nvSpPr>
          <p:cNvPr id="5" name="Slide Number Placeholder 4">
            <a:extLst>
              <a:ext uri="{FF2B5EF4-FFF2-40B4-BE49-F238E27FC236}">
                <a16:creationId xmlns:a16="http://schemas.microsoft.com/office/drawing/2014/main" id="{FE0BEAD7-3B86-FC04-1F82-74C41DD9A41D}"/>
              </a:ext>
            </a:extLst>
          </p:cNvPr>
          <p:cNvSpPr>
            <a:spLocks noGrp="1"/>
          </p:cNvSpPr>
          <p:nvPr>
            <p:ph type="sldNum" sz="quarter" idx="4294967295"/>
          </p:nvPr>
        </p:nvSpPr>
        <p:spPr>
          <a:xfrm>
            <a:off x="11904663" y="6526213"/>
            <a:ext cx="287337" cy="107950"/>
          </a:xfrm>
        </p:spPr>
        <p:txBody>
          <a:bodyPr/>
          <a:lstStyle/>
          <a:p>
            <a:fld id="{E917DE0E-AFB1-41FD-BC35-27DB61CA125F}" type="slidenum">
              <a:rPr lang="en-AU" smtClean="0"/>
              <a:pPr/>
              <a:t>72</a:t>
            </a:fld>
            <a:endParaRPr lang="en-AU" dirty="0"/>
          </a:p>
        </p:txBody>
      </p:sp>
    </p:spTree>
    <p:extLst>
      <p:ext uri="{BB962C8B-B14F-4D97-AF65-F5344CB8AC3E}">
        <p14:creationId xmlns:p14="http://schemas.microsoft.com/office/powerpoint/2010/main" val="397390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Spatial epidemiological analysis framework</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8</a:t>
            </a:fld>
            <a:endParaRPr lang="en-AU" dirty="0"/>
          </a:p>
        </p:txBody>
      </p:sp>
      <p:pic>
        <p:nvPicPr>
          <p:cNvPr id="7" name="Picture 6">
            <a:extLst>
              <a:ext uri="{FF2B5EF4-FFF2-40B4-BE49-F238E27FC236}">
                <a16:creationId xmlns:a16="http://schemas.microsoft.com/office/drawing/2014/main" id="{CFA7B6A6-1ADA-F654-D84A-5B9DD6622623}"/>
              </a:ext>
            </a:extLst>
          </p:cNvPr>
          <p:cNvPicPr>
            <a:picLocks noChangeAspect="1"/>
          </p:cNvPicPr>
          <p:nvPr/>
        </p:nvPicPr>
        <p:blipFill rotWithShape="1">
          <a:blip r:embed="rId3"/>
          <a:srcRect t="23797"/>
          <a:stretch/>
        </p:blipFill>
        <p:spPr>
          <a:xfrm>
            <a:off x="1379812" y="1233016"/>
            <a:ext cx="9396707" cy="5370470"/>
          </a:xfrm>
          <a:prstGeom prst="rect">
            <a:avLst/>
          </a:prstGeom>
        </p:spPr>
      </p:pic>
    </p:spTree>
    <p:extLst>
      <p:ext uri="{BB962C8B-B14F-4D97-AF65-F5344CB8AC3E}">
        <p14:creationId xmlns:p14="http://schemas.microsoft.com/office/powerpoint/2010/main" val="226937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82">
            <a:extLst>
              <a:ext uri="{FF2B5EF4-FFF2-40B4-BE49-F238E27FC236}">
                <a16:creationId xmlns:a16="http://schemas.microsoft.com/office/drawing/2014/main" id="{65A08109-6FBD-61F8-E96F-CB4A4045284B}"/>
              </a:ext>
            </a:extLst>
          </p:cNvPr>
          <p:cNvSpPr>
            <a:spLocks noGrp="1"/>
          </p:cNvSpPr>
          <p:nvPr>
            <p:ph sz="quarter" idx="10"/>
          </p:nvPr>
        </p:nvSpPr>
        <p:spPr>
          <a:xfrm>
            <a:off x="695326" y="1484784"/>
            <a:ext cx="10945290" cy="4609256"/>
          </a:xfrm>
        </p:spPr>
        <p:txBody>
          <a:bodyPr/>
          <a:lstStyle/>
          <a:p>
            <a:pPr lvl="2"/>
            <a:r>
              <a:rPr lang="en-GB" sz="2000" b="1" dirty="0"/>
              <a:t>Spatial dependence = spatial (auto)correlation = spatial heterogeneity = clustering</a:t>
            </a:r>
          </a:p>
          <a:p>
            <a:pPr lvl="3"/>
            <a:r>
              <a:rPr lang="en-GB" sz="2000" dirty="0"/>
              <a:t>Are disease rates more similar in locations that are closer together in space?</a:t>
            </a:r>
          </a:p>
          <a:p>
            <a:pPr lvl="3"/>
            <a:r>
              <a:rPr lang="en-GB" sz="2000" dirty="0"/>
              <a:t>May occur because transmission is facilitated by close proximity</a:t>
            </a:r>
          </a:p>
          <a:p>
            <a:pPr lvl="3"/>
            <a:r>
              <a:rPr lang="en-GB" sz="2000" dirty="0"/>
              <a:t>May occur because risk factors are heterogeneous</a:t>
            </a:r>
          </a:p>
          <a:p>
            <a:pPr marL="612" lvl="2" indent="0">
              <a:buNone/>
            </a:pPr>
            <a:endParaRPr lang="en-GB" sz="2000" dirty="0"/>
          </a:p>
        </p:txBody>
      </p:sp>
      <p:sp>
        <p:nvSpPr>
          <p:cNvPr id="47" name="Title 46">
            <a:extLst>
              <a:ext uri="{FF2B5EF4-FFF2-40B4-BE49-F238E27FC236}">
                <a16:creationId xmlns:a16="http://schemas.microsoft.com/office/drawing/2014/main" id="{837C37C8-A7FE-F009-B12F-1471FD329B8D}"/>
              </a:ext>
            </a:extLst>
          </p:cNvPr>
          <p:cNvSpPr>
            <a:spLocks noGrp="1"/>
          </p:cNvSpPr>
          <p:nvPr>
            <p:ph type="title"/>
          </p:nvPr>
        </p:nvSpPr>
        <p:spPr>
          <a:xfrm>
            <a:off x="695326" y="763960"/>
            <a:ext cx="9721154" cy="469056"/>
          </a:xfrm>
        </p:spPr>
        <p:txBody>
          <a:bodyPr/>
          <a:lstStyle/>
          <a:p>
            <a:r>
              <a:rPr lang="en-GB" sz="3000" b="1" dirty="0"/>
              <a:t>Exploration: spatial dependence</a:t>
            </a:r>
            <a:endParaRPr lang="en-AU" sz="3000" b="1" dirty="0"/>
          </a:p>
        </p:txBody>
      </p:sp>
      <p:sp>
        <p:nvSpPr>
          <p:cNvPr id="4" name="Footer Placeholder 3">
            <a:extLst>
              <a:ext uri="{FF2B5EF4-FFF2-40B4-BE49-F238E27FC236}">
                <a16:creationId xmlns:a16="http://schemas.microsoft.com/office/drawing/2014/main" id="{F335121E-19DE-E20C-EB59-091AB2509FA2}"/>
              </a:ext>
            </a:extLst>
          </p:cNvPr>
          <p:cNvSpPr>
            <a:spLocks noGrp="1"/>
          </p:cNvSpPr>
          <p:nvPr>
            <p:ph type="ftr" sz="quarter" idx="17"/>
          </p:nvPr>
        </p:nvSpPr>
        <p:spPr/>
        <p:txBody>
          <a:bodyPr/>
          <a:lstStyle/>
          <a:p>
            <a:endParaRPr lang="en-AU" dirty="0"/>
          </a:p>
        </p:txBody>
      </p:sp>
      <p:sp>
        <p:nvSpPr>
          <p:cNvPr id="5" name="Slide Number Placeholder 4">
            <a:extLst>
              <a:ext uri="{FF2B5EF4-FFF2-40B4-BE49-F238E27FC236}">
                <a16:creationId xmlns:a16="http://schemas.microsoft.com/office/drawing/2014/main" id="{5929393B-6656-0CBC-1E31-342DFB61EFC2}"/>
              </a:ext>
            </a:extLst>
          </p:cNvPr>
          <p:cNvSpPr>
            <a:spLocks noGrp="1"/>
          </p:cNvSpPr>
          <p:nvPr>
            <p:ph type="sldNum" sz="quarter" idx="18"/>
          </p:nvPr>
        </p:nvSpPr>
        <p:spPr/>
        <p:txBody>
          <a:bodyPr/>
          <a:lstStyle/>
          <a:p>
            <a:fld id="{E917DE0E-AFB1-41FD-BC35-27DB61CA125F}" type="slidenum">
              <a:rPr lang="en-AU" smtClean="0"/>
              <a:pPr/>
              <a:t>9</a:t>
            </a:fld>
            <a:endParaRPr lang="en-AU" dirty="0"/>
          </a:p>
        </p:txBody>
      </p:sp>
      <p:pic>
        <p:nvPicPr>
          <p:cNvPr id="2" name="Picture 1">
            <a:extLst>
              <a:ext uri="{FF2B5EF4-FFF2-40B4-BE49-F238E27FC236}">
                <a16:creationId xmlns:a16="http://schemas.microsoft.com/office/drawing/2014/main" id="{7746B835-AD67-9C0B-59E4-672957B929CC}"/>
              </a:ext>
            </a:extLst>
          </p:cNvPr>
          <p:cNvPicPr>
            <a:picLocks noChangeAspect="1"/>
          </p:cNvPicPr>
          <p:nvPr/>
        </p:nvPicPr>
        <p:blipFill rotWithShape="1">
          <a:blip r:embed="rId3"/>
          <a:srcRect t="23797"/>
          <a:stretch/>
        </p:blipFill>
        <p:spPr>
          <a:xfrm>
            <a:off x="5447928" y="3343990"/>
            <a:ext cx="5568958" cy="3182809"/>
          </a:xfrm>
          <a:prstGeom prst="rect">
            <a:avLst/>
          </a:prstGeom>
        </p:spPr>
      </p:pic>
    </p:spTree>
    <p:extLst>
      <p:ext uri="{BB962C8B-B14F-4D97-AF65-F5344CB8AC3E}">
        <p14:creationId xmlns:p14="http://schemas.microsoft.com/office/powerpoint/2010/main" val="137180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a:dk1>
        <a:srgbClr val="2B1D37"/>
      </a:dk1>
      <a:lt1>
        <a:sysClr val="window" lastClr="FFFFFF"/>
      </a:lt1>
      <a:dk2>
        <a:srgbClr val="999490"/>
      </a:dk2>
      <a:lt2>
        <a:srgbClr val="D7D1CC"/>
      </a:lt2>
      <a:accent1>
        <a:srgbClr val="51247A"/>
      </a:accent1>
      <a:accent2>
        <a:srgbClr val="962A8B"/>
      </a:accent2>
      <a:accent3>
        <a:srgbClr val="D7D1CC"/>
      </a:accent3>
      <a:accent4>
        <a:srgbClr val="E62645"/>
      </a:accent4>
      <a:accent5>
        <a:srgbClr val="4085C6"/>
      </a:accent5>
      <a:accent6>
        <a:srgbClr val="FBB800"/>
      </a:accent6>
      <a:hlink>
        <a:srgbClr val="51247A"/>
      </a:hlink>
      <a:folHlink>
        <a:srgbClr val="962A8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7CF43B5-F299-D749-A219-EC1E22601B9F}" vid="{BEB91DF2-7C38-904D-BA66-E9BCAA0250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University of Queensland</Template>
  <TotalTime>8843</TotalTime>
  <Words>5473</Words>
  <Application>Microsoft Office PowerPoint</Application>
  <PresentationFormat>Widescreen</PresentationFormat>
  <Paragraphs>618</Paragraphs>
  <Slides>72</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 (Body)</vt:lpstr>
      <vt:lpstr>Gotham Book</vt:lpstr>
      <vt:lpstr>Gotham Medium</vt:lpstr>
      <vt:lpstr>Arial</vt:lpstr>
      <vt:lpstr>Calibri</vt:lpstr>
      <vt:lpstr>Consolas</vt:lpstr>
      <vt:lpstr>DM Sans</vt:lpstr>
      <vt:lpstr>Times New Roman</vt:lpstr>
      <vt:lpstr>University of Queensland</vt:lpstr>
      <vt:lpstr> Spatial epidemiology short course Disease cluster analysis </vt:lpstr>
      <vt:lpstr>Schedule</vt:lpstr>
      <vt:lpstr>PowerPoint Presentation</vt:lpstr>
      <vt:lpstr>Why do we do spatial epidemiological analysis?</vt:lpstr>
      <vt:lpstr>Why do we do spatial epidemiological analysis?</vt:lpstr>
      <vt:lpstr>Why do we do spatial epidemiological analysis?</vt:lpstr>
      <vt:lpstr>The investigation of possible clustering of disease</vt:lpstr>
      <vt:lpstr>Spatial epidemiological analysis framework</vt:lpstr>
      <vt:lpstr>Exploration: spatial dependence</vt:lpstr>
      <vt:lpstr>Clustering: spatial dependence</vt:lpstr>
      <vt:lpstr>Clustering: spatial dependence</vt:lpstr>
      <vt:lpstr>Assessment of clustering</vt:lpstr>
      <vt:lpstr>Clustering methods</vt:lpstr>
      <vt:lpstr>Clustering methods</vt:lpstr>
      <vt:lpstr>PowerPoint Presentation</vt:lpstr>
      <vt:lpstr>Point data clustering assessment approaches</vt:lpstr>
      <vt:lpstr>Methods for point data</vt:lpstr>
      <vt:lpstr>Methods for point data</vt:lpstr>
      <vt:lpstr>PowerPoint Presentation</vt:lpstr>
      <vt:lpstr>Cluster assessment using Semivariograms</vt:lpstr>
      <vt:lpstr>Interpreting a semivariogram</vt:lpstr>
      <vt:lpstr>Interpreting a semivariogram</vt:lpstr>
      <vt:lpstr>Examples of semivariograms</vt:lpstr>
      <vt:lpstr>How to create semivariogram in R</vt:lpstr>
      <vt:lpstr>Preparing data for use in R</vt:lpstr>
      <vt:lpstr>Plotting source data</vt:lpstr>
      <vt:lpstr>Choosing parameters to plot your data</vt:lpstr>
      <vt:lpstr>Plotting data</vt:lpstr>
      <vt:lpstr>Estimating semivariogram parameters</vt:lpstr>
      <vt:lpstr>Testing fit of semivariogram parameters</vt:lpstr>
      <vt:lpstr>Fitting and plotting semivariogram parameters</vt:lpstr>
      <vt:lpstr>PowerPoint Presentation</vt:lpstr>
      <vt:lpstr>K-function analysis</vt:lpstr>
      <vt:lpstr>Data required for K-function analysis</vt:lpstr>
      <vt:lpstr>Running K-function analysis in R</vt:lpstr>
      <vt:lpstr>Running K-function analysis in R</vt:lpstr>
      <vt:lpstr>Interpretation of K-function analysis</vt:lpstr>
      <vt:lpstr>PowerPoint Presentation</vt:lpstr>
      <vt:lpstr>Working with areal/aggregated data</vt:lpstr>
      <vt:lpstr>Clustering methods for aggregated data</vt:lpstr>
      <vt:lpstr>Methods for areal data</vt:lpstr>
      <vt:lpstr>PowerPoint Presentation</vt:lpstr>
      <vt:lpstr>Clustering of space-time data</vt:lpstr>
      <vt:lpstr>Methods for space-time cluster detection</vt:lpstr>
      <vt:lpstr>Methods for space-time cluster detection</vt:lpstr>
      <vt:lpstr>What is SaTScan?</vt:lpstr>
      <vt:lpstr>How to use SaTScan</vt:lpstr>
      <vt:lpstr>How to use SaTScan</vt:lpstr>
      <vt:lpstr>Mapping clusters from SaTSCan in ArcMap</vt:lpstr>
      <vt:lpstr>SaTScan resources</vt:lpstr>
      <vt:lpstr>Summary of content covered</vt:lpstr>
      <vt:lpstr>PowerPoint Presentation</vt:lpstr>
      <vt:lpstr>Case study: Fictional Disease X in Gatton</vt:lpstr>
      <vt:lpstr>Dataset for case study</vt:lpstr>
      <vt:lpstr>Files required for K-function analysis</vt:lpstr>
      <vt:lpstr>Installing R and RStudio</vt:lpstr>
      <vt:lpstr>Installing R and RStudio</vt:lpstr>
      <vt:lpstr>Installing R and RStudio</vt:lpstr>
      <vt:lpstr>Installing splancs package in RStudio</vt:lpstr>
      <vt:lpstr>Opening R file in RStudio</vt:lpstr>
      <vt:lpstr>Setting data file parameters</vt:lpstr>
      <vt:lpstr>Loading data file and setting K-function parameters</vt:lpstr>
      <vt:lpstr>Setting K-function analysis range</vt:lpstr>
      <vt:lpstr>Plotting dataset coordinates</vt:lpstr>
      <vt:lpstr>Perform K-function analysis calculations</vt:lpstr>
      <vt:lpstr>Plotting results of K-function analysis</vt:lpstr>
      <vt:lpstr>Revising plot range </vt:lpstr>
      <vt:lpstr>Revised K-function plot </vt:lpstr>
      <vt:lpstr>Exported coordinate and K-function difference plot</vt:lpstr>
      <vt:lpstr>Interpreting K-function analysis plot</vt:lpstr>
      <vt:lpstr>Interpreting K-function analysis plot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using this template</dc:title>
  <dc:creator>Katrina Shimmin-Clarke</dc:creator>
  <cp:lastModifiedBy>Kei Owada</cp:lastModifiedBy>
  <cp:revision>157</cp:revision>
  <dcterms:created xsi:type="dcterms:W3CDTF">2022-05-13T01:47:19Z</dcterms:created>
  <dcterms:modified xsi:type="dcterms:W3CDTF">2023-11-17T00:09:39Z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2022-05-03T03:06:24Z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d96f5fcc-5603-43bf-977e-9b9329ffdd35</vt:lpwstr>
  </property>
  <property fmtid="{D5CDD505-2E9C-101B-9397-08002B2CF9AE}" pid="8" name="MSIP_Label_0f488380-630a-4f55-a077-a19445e3f360_ContentBits">
    <vt:lpwstr>0</vt:lpwstr>
  </property>
</Properties>
</file>